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 bookmarkIdSeed="2">
  <p:sldMasterIdLst>
    <p:sldMasterId id="2147483648" r:id="rId4"/>
    <p:sldMasterId id="2147483988" r:id="rId5"/>
  </p:sldMasterIdLst>
  <p:notesMasterIdLst>
    <p:notesMasterId r:id="rId14"/>
  </p:notesMasterIdLst>
  <p:handoutMasterIdLst>
    <p:handoutMasterId r:id="rId15"/>
  </p:handoutMasterIdLst>
  <p:sldIdLst>
    <p:sldId id="2147474497" r:id="rId6"/>
    <p:sldId id="2147479605" r:id="rId7"/>
    <p:sldId id="2147479603" r:id="rId8"/>
    <p:sldId id="282" r:id="rId9"/>
    <p:sldId id="2147474574" r:id="rId10"/>
    <p:sldId id="2147479604" r:id="rId11"/>
    <p:sldId id="2147474576" r:id="rId12"/>
    <p:sldId id="2147479606" r:id="rId13"/>
  </p:sldIdLst>
  <p:sldSz cx="12192000" cy="6858000"/>
  <p:notesSz cx="7102475" cy="9388475"/>
  <p:embeddedFontLst>
    <p:embeddedFont>
      <p:font typeface="Roboto" panose="02000000000000000000" pitchFamily="2" charset="0"/>
      <p:regular r:id="rId16"/>
      <p:bold r:id="rId17"/>
      <p:italic r:id="rId18"/>
      <p:boldItalic r:id="rId19"/>
    </p:embeddedFont>
    <p:embeddedFont>
      <p:font typeface="Roboto Medium" panose="02000000000000000000" pitchFamily="2" charset="0"/>
      <p:regular r:id="rId20"/>
      <p:italic r:id="rId21"/>
    </p:embeddedFont>
    <p:embeddedFont>
      <p:font typeface="Segoe UI" panose="020B0502040204020203" pitchFamily="34" charset="0"/>
      <p:regular r:id="rId22"/>
      <p:bold r:id="rId23"/>
      <p:italic r:id="rId24"/>
      <p:boldItalic r:id="rId25"/>
    </p:embeddedFont>
  </p:embeddedFontLst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33" userDrawn="1">
          <p15:clr>
            <a:srgbClr val="A4A3A4"/>
          </p15:clr>
        </p15:guide>
        <p15:guide id="2" pos="3681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ley Rich" initials="HR" lastIdx="1" clrIdx="0">
    <p:extLst>
      <p:ext uri="{19B8F6BF-5375-455C-9EA6-DF929625EA0E}">
        <p15:presenceInfo xmlns:p15="http://schemas.microsoft.com/office/powerpoint/2012/main" userId="S-1-5-21-1801674531-1788223648-725345543-11859" providerId="AD"/>
      </p:ext>
    </p:extLst>
  </p:cmAuthor>
  <p:cmAuthor id="2" name="Roman Reshetnikov" initials="RR" lastIdx="1" clrIdx="1">
    <p:extLst>
      <p:ext uri="{19B8F6BF-5375-455C-9EA6-DF929625EA0E}">
        <p15:presenceInfo xmlns:p15="http://schemas.microsoft.com/office/powerpoint/2012/main" userId="S::Roman_Reshetnikov@mckinsey.com::a616f01c-ff43-4493-a413-c63546515c26" providerId="AD"/>
      </p:ext>
    </p:extLst>
  </p:cmAuthor>
  <p:cmAuthor id="3" name="Julia Orlova" initials="JO" lastIdx="1" clrIdx="2">
    <p:extLst>
      <p:ext uri="{19B8F6BF-5375-455C-9EA6-DF929625EA0E}">
        <p15:presenceInfo xmlns:p15="http://schemas.microsoft.com/office/powerpoint/2012/main" userId="65e7b0be141147e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7ADA"/>
    <a:srgbClr val="1F507F"/>
    <a:srgbClr val="A6A6A6"/>
    <a:srgbClr val="1F5079"/>
    <a:srgbClr val="2A6BAA"/>
    <a:srgbClr val="CC0066"/>
    <a:srgbClr val="1F4468"/>
    <a:srgbClr val="836FFE"/>
    <a:srgbClr val="4D3FA1"/>
    <a:srgbClr val="5091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45E642-D4EC-47E8-A9EB-172CD3F6ED14}" v="3" dt="2024-11-05T04:56:26.6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89777" autoAdjust="0"/>
  </p:normalViewPr>
  <p:slideViewPr>
    <p:cSldViewPr snapToGrid="0" snapToObjects="1">
      <p:cViewPr>
        <p:scale>
          <a:sx n="50" d="100"/>
          <a:sy n="50" d="100"/>
        </p:scale>
        <p:origin x="1472" y="204"/>
      </p:cViewPr>
      <p:guideLst>
        <p:guide orient="horz" pos="1933"/>
        <p:guide pos="3681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8" d="100"/>
        <a:sy n="68" d="100"/>
      </p:scale>
      <p:origin x="0" y="-1109"/>
    </p:cViewPr>
  </p:sorterViewPr>
  <p:notesViewPr>
    <p:cSldViewPr snapToGrid="0" snapToObjects="1">
      <p:cViewPr>
        <p:scale>
          <a:sx n="75" d="100"/>
          <a:sy n="75" d="100"/>
        </p:scale>
        <p:origin x="2112" y="-8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3.fntdata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9.fntdata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Стальной департамент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133</c:v>
                </c:pt>
                <c:pt idx="1">
                  <c:v>222</c:v>
                </c:pt>
                <c:pt idx="2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0B-4B6C-8D10-76F4AFDA84C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Угольный департамент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276</c:v>
                </c:pt>
                <c:pt idx="1">
                  <c:v>403</c:v>
                </c:pt>
                <c:pt idx="2">
                  <c:v>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0B-4B6C-8D10-76F4AFDA84C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ТОО "Оркен"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16</c:v>
                </c:pt>
                <c:pt idx="1">
                  <c:v>15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0B-4B6C-8D10-76F4AFDA84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32198079"/>
        <c:axId val="1132211391"/>
        <c:axId val="1111757135"/>
      </c:bar3DChart>
      <c:catAx>
        <c:axId val="1132198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32211391"/>
        <c:crosses val="autoZero"/>
        <c:auto val="1"/>
        <c:lblAlgn val="ctr"/>
        <c:lblOffset val="100"/>
        <c:noMultiLvlLbl val="0"/>
      </c:catAx>
      <c:valAx>
        <c:axId val="11322113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32198079"/>
        <c:crosses val="autoZero"/>
        <c:crossBetween val="between"/>
      </c:valAx>
      <c:serAx>
        <c:axId val="1111757135"/>
        <c:scaling>
          <c:orientation val="minMax"/>
        </c:scaling>
        <c:delete val="1"/>
        <c:axPos val="b"/>
        <c:majorTickMark val="none"/>
        <c:minorTickMark val="none"/>
        <c:tickLblPos val="nextTo"/>
        <c:crossAx val="1132211391"/>
        <c:crosses val="autoZero"/>
      </c:ser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Стальной департамент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748</c:v>
                </c:pt>
                <c:pt idx="1">
                  <c:v>593</c:v>
                </c:pt>
                <c:pt idx="2">
                  <c:v>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51-4F19-BC5E-1276E264634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Угольный департамент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124</c:v>
                </c:pt>
                <c:pt idx="1">
                  <c:v>148</c:v>
                </c:pt>
                <c:pt idx="2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51-4F19-BC5E-1276E264634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ТОО "Оркен"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123</c:v>
                </c:pt>
                <c:pt idx="1">
                  <c:v>161</c:v>
                </c:pt>
                <c:pt idx="2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51-4F19-BC5E-1276E26463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32198079"/>
        <c:axId val="1132211391"/>
        <c:axId val="1111757135"/>
      </c:bar3DChart>
      <c:catAx>
        <c:axId val="1132198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32211391"/>
        <c:crosses val="autoZero"/>
        <c:auto val="1"/>
        <c:lblAlgn val="ctr"/>
        <c:lblOffset val="100"/>
        <c:noMultiLvlLbl val="0"/>
      </c:catAx>
      <c:valAx>
        <c:axId val="11322113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32198079"/>
        <c:crosses val="autoZero"/>
        <c:crossBetween val="between"/>
      </c:valAx>
      <c:serAx>
        <c:axId val="1111757135"/>
        <c:scaling>
          <c:orientation val="minMax"/>
        </c:scaling>
        <c:delete val="1"/>
        <c:axPos val="b"/>
        <c:majorTickMark val="none"/>
        <c:minorTickMark val="none"/>
        <c:tickLblPos val="nextTo"/>
        <c:crossAx val="1132211391"/>
        <c:crosses val="autoZero"/>
      </c:ser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4BC41E-EAC0-4D88-BA59-21A53C68F8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B5C4BB-B13C-4942-8E14-023ED14A3D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D5B6C-20AF-4F0F-889A-7AADC7535123}" type="datetime3">
              <a:rPr lang="en-US" smtClean="0"/>
              <a:t>4 November 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221145-1027-4A39-B15A-DD84A26C20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147719-50F5-4089-8123-86F5AF9C88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10F73-99D1-48E7-A408-B5EB5C8393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9651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14400" tIns="47114" rIns="94229" bIns="47114" rtlCol="0"/>
          <a:lstStyle>
            <a:lvl1pPr algn="l">
              <a:defRPr sz="90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14400" bIns="47114" rtlCol="0"/>
          <a:lstStyle>
            <a:lvl1pPr algn="r">
              <a:defRPr sz="90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fld id="{1DF34805-1F01-4BDA-A8CA-FCEA2B4BC8D0}" type="datetime3">
              <a:rPr lang="ru-RU" smtClean="0"/>
              <a:pPr/>
              <a:t>04/11/24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2" y="563563"/>
            <a:ext cx="5632450" cy="3168650"/>
          </a:xfrm>
          <a:prstGeom prst="rect">
            <a:avLst/>
          </a:prstGeom>
          <a:noFill/>
          <a:ln w="635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14400" tIns="47114" rIns="94229" bIns="47114" rtlCol="0" anchor="b"/>
          <a:lstStyle>
            <a:lvl1pPr algn="l">
              <a:defRPr sz="90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14400" bIns="47114" rtlCol="0" anchor="b"/>
          <a:lstStyle>
            <a:lvl1pPr algn="r">
              <a:defRPr sz="90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fld id="{CF5EBCF4-26FC-4F76-8DA1-52FDDC328D4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2FEA09E-B533-4D4E-953A-87FE390760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5012" y="4518025"/>
            <a:ext cx="5632450" cy="1000274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006664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lnSpc>
        <a:spcPct val="100000"/>
      </a:lnSpc>
      <a:spcBef>
        <a:spcPts val="300"/>
      </a:spcBef>
      <a:spcAft>
        <a:spcPts val="300"/>
      </a:spcAft>
      <a:defRPr lang="en-US" sz="1100" kern="1200">
        <a:solidFill>
          <a:schemeClr val="tx1"/>
        </a:solidFill>
        <a:latin typeface="+mn-lt"/>
        <a:ea typeface="+mn-ea"/>
        <a:cs typeface="+mn-cs"/>
        <a:sym typeface="+mn-lt"/>
      </a:defRPr>
    </a:lvl1pPr>
    <a:lvl2pPr marL="144000" indent="-144000" algn="l" defTabSz="914400" rtl="0" eaLnBrk="1" latinLnBrk="0" hangingPunct="1">
      <a:spcAft>
        <a:spcPts val="300"/>
      </a:spcAft>
      <a:buSzPct val="110000"/>
      <a:buFont typeface="Wingdings" panose="05000000000000000000" pitchFamily="2" charset="2"/>
      <a:buChar char=""/>
      <a:defRPr lang="en-US" sz="1100" kern="1200">
        <a:solidFill>
          <a:schemeClr val="tx1"/>
        </a:solidFill>
        <a:latin typeface="+mn-lt"/>
        <a:ea typeface="+mn-ea"/>
        <a:cs typeface="+mn-cs"/>
        <a:sym typeface="+mn-lt"/>
      </a:defRPr>
    </a:lvl2pPr>
    <a:lvl3pPr marL="288000" indent="-144000" algn="l" defTabSz="914400" rtl="0" eaLnBrk="1" latinLnBrk="0" hangingPunct="1">
      <a:spcAft>
        <a:spcPts val="300"/>
      </a:spcAft>
      <a:buSzPct val="110000"/>
      <a:buFont typeface="Arial" panose="020B0604020202020204" pitchFamily="34" charset="0"/>
      <a:buChar char="‒"/>
      <a:defRPr lang="en-US" sz="1100" kern="1200">
        <a:solidFill>
          <a:schemeClr val="tx1"/>
        </a:solidFill>
        <a:latin typeface="+mn-lt"/>
        <a:ea typeface="+mn-ea"/>
        <a:cs typeface="+mn-cs"/>
        <a:sym typeface="+mn-lt"/>
      </a:defRPr>
    </a:lvl3pPr>
    <a:lvl4pPr marL="432000" indent="-144000" algn="l" defTabSz="914400" rtl="0" eaLnBrk="1" latinLnBrk="0" hangingPunct="1">
      <a:spcAft>
        <a:spcPts val="300"/>
      </a:spcAft>
      <a:buSzPct val="100000"/>
      <a:buFont typeface="Arial" panose="020B0604020202020204" pitchFamily="34" charset="0"/>
      <a:buChar char="•"/>
      <a:defRPr lang="en-US" sz="1100" kern="1200">
        <a:solidFill>
          <a:schemeClr val="tx1"/>
        </a:solidFill>
        <a:latin typeface="+mn-lt"/>
        <a:ea typeface="+mn-ea"/>
        <a:cs typeface="+mn-cs"/>
        <a:sym typeface="+mn-lt"/>
      </a:defRPr>
    </a:lvl4pPr>
    <a:lvl5pPr marL="576000" indent="-144000" algn="l" defTabSz="914400" rtl="0" eaLnBrk="1" latinLnBrk="0" hangingPunct="1">
      <a:spcAft>
        <a:spcPts val="300"/>
      </a:spcAft>
      <a:buFont typeface="Arial" panose="020B0604020202020204" pitchFamily="34" charset="0"/>
      <a:buChar char="̶"/>
      <a:defRPr lang="en-US" sz="1100" kern="1200">
        <a:solidFill>
          <a:schemeClr val="tx1"/>
        </a:solidFill>
        <a:latin typeface="+mn-lt"/>
        <a:ea typeface="+mn-ea"/>
        <a:cs typeface="+mn-cs"/>
        <a:sym typeface="+mn-lt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a958a0b25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42888" y="787400"/>
            <a:ext cx="6994526" cy="3935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a958a0b252_0_7:notes"/>
          <p:cNvSpPr txBox="1">
            <a:spLocks noGrp="1"/>
          </p:cNvSpPr>
          <p:nvPr>
            <p:ph type="body" idx="1"/>
          </p:nvPr>
        </p:nvSpPr>
        <p:spPr>
          <a:xfrm>
            <a:off x="650596" y="4985434"/>
            <a:ext cx="5204764" cy="47230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4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865938-7C47-44BA-8EE7-44C4AA1CFE04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8604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a958a0b252_0_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42888" y="787400"/>
            <a:ext cx="6994526" cy="3935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a958a0b252_0_392:notes"/>
          <p:cNvSpPr txBox="1">
            <a:spLocks noGrp="1"/>
          </p:cNvSpPr>
          <p:nvPr>
            <p:ph type="body" idx="1"/>
          </p:nvPr>
        </p:nvSpPr>
        <p:spPr>
          <a:xfrm>
            <a:off x="650596" y="4985434"/>
            <a:ext cx="5204764" cy="47230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5309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595313"/>
            <a:ext cx="5956300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703469" y="4777007"/>
            <a:ext cx="5390736" cy="16927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F34805-1F01-4BDA-A8CA-FCEA2B4BC8D0}" type="datetime3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04/11/24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5EBCF4-26FC-4F76-8DA1-52FDDC328D44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5320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595313"/>
            <a:ext cx="5956300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703469" y="4777007"/>
            <a:ext cx="5390736" cy="16927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F34805-1F01-4BDA-A8CA-FCEA2B4BC8D0}" type="datetime3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04/11/24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5EBCF4-26FC-4F76-8DA1-52FDDC328D44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2013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5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9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tags" Target="../tags/tag118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Relationship Id="rId9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6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9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image" Target="../media/image1.emf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oleObject" Target="../embeddings/oleObject4.bin"/><Relationship Id="rId5" Type="http://schemas.openxmlformats.org/officeDocument/2006/relationships/tags" Target="../tags/tag7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69.xml"/><Relationship Id="rId9" Type="http://schemas.openxmlformats.org/officeDocument/2006/relationships/tags" Target="../tags/tag7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12" Type="http://schemas.openxmlformats.org/officeDocument/2006/relationships/image" Target="../media/image1.emf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oleObject" Target="../embeddings/oleObject5.bin"/><Relationship Id="rId5" Type="http://schemas.openxmlformats.org/officeDocument/2006/relationships/tags" Target="../tags/tag79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78.xml"/><Relationship Id="rId9" Type="http://schemas.openxmlformats.org/officeDocument/2006/relationships/tags" Target="../tags/tag83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12" Type="http://schemas.openxmlformats.org/officeDocument/2006/relationships/image" Target="../media/image1.emf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oleObject" Target="../embeddings/oleObject6.bin"/><Relationship Id="rId5" Type="http://schemas.openxmlformats.org/officeDocument/2006/relationships/tags" Target="../tags/tag88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87.xml"/><Relationship Id="rId9" Type="http://schemas.openxmlformats.org/officeDocument/2006/relationships/tags" Target="../tags/tag9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../media/image4.emf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oleObject" Target="../embeddings/oleObject7.bin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12" Type="http://schemas.openxmlformats.org/officeDocument/2006/relationships/image" Target="../media/image1.emf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oleObject" Target="../embeddings/oleObject8.bin"/><Relationship Id="rId5" Type="http://schemas.openxmlformats.org/officeDocument/2006/relationships/tags" Target="../tags/tag10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05.xml"/><Relationship Id="rId9" Type="http://schemas.openxmlformats.org/officeDocument/2006/relationships/tags" Target="../tags/tag110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113.xml"/><Relationship Id="rId7" Type="http://schemas.openxmlformats.org/officeDocument/2006/relationships/oleObject" Target="../embeddings/oleObject9.bin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5.xml"/><Relationship Id="rId4" Type="http://schemas.openxmlformats.org/officeDocument/2006/relationships/tags" Target="../tags/tag11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504065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13" imgH="416" progId="TCLayout.ActiveDocument.1">
                  <p:embed/>
                </p:oleObj>
              </mc:Choice>
              <mc:Fallback>
                <p:oleObj name="think-cell Slide" r:id="rId8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54734" y="226624"/>
            <a:ext cx="11082528" cy="677108"/>
          </a:xfrm>
        </p:spPr>
        <p:txBody>
          <a:bodyPr vert="horz" wrap="square" lIns="0" tIns="0" rIns="914400" bIns="0" rtlCol="0" anchor="b" anchorCtr="0">
            <a:noAutofit/>
          </a:bodyPr>
          <a:lstStyle>
            <a:lvl1pPr>
              <a:defRPr lang="ru-RU" sz="2200" dirty="0">
                <a:solidFill>
                  <a:srgbClr val="133A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+mj-lt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ru-RU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54736" y="958596"/>
            <a:ext cx="11082528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ru-RU" sz="1600" b="0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defRPr>
            </a:lvl1pPr>
          </a:lstStyle>
          <a:p>
            <a:pPr lvl="0"/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1763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ru-RU" sz="900" b="0" smtClean="0">
                <a:solidFill>
                  <a:schemeClr val="tx1"/>
                </a:solidFill>
                <a:latin typeface="+mj-lt"/>
                <a:ea typeface="+mn-ea"/>
                <a:cs typeface="+mn-cs"/>
                <a:sym typeface="+mn-lt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900" b="0" dirty="0">
              <a:solidFill>
                <a:schemeClr val="tx1"/>
              </a:solidFill>
              <a:latin typeface="+mj-lt"/>
              <a:ea typeface="+mn-ea"/>
              <a:cs typeface="+mn-cs"/>
              <a:sym typeface="+mn-lt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>
            <a:spLocks/>
          </p:cNvSpPr>
          <p:nvPr userDrawn="1">
            <p:custDataLst>
              <p:tags r:id="rId5"/>
            </p:custDataLst>
          </p:nvPr>
        </p:nvSpPr>
        <p:spPr>
          <a:xfrm>
            <a:off x="554734" y="6514142"/>
            <a:ext cx="1063714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ru-RU" sz="800" dirty="0">
                <a:latin typeface="Segoe UI" panose="020B0502040204020203" pitchFamily="34" charset="0"/>
                <a:ea typeface="+mn-ea"/>
                <a:cs typeface="+mn-cs"/>
                <a:sym typeface="+mn-lt"/>
              </a:rPr>
              <a:t>Источник: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ru-RU" sz="800" b="0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defRPr>
            </a:lvl1pPr>
          </a:lstStyle>
          <a:p>
            <a:pPr lvl="0">
              <a:buNone/>
            </a:pP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tracker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82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">
  <p:cSld name="Заголовок"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ctrTitle"/>
          </p:nvPr>
        </p:nvSpPr>
        <p:spPr>
          <a:xfrm>
            <a:off x="5981033" y="581500"/>
            <a:ext cx="5712400" cy="2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3600"/>
              <a:buFont typeface="Roboto Medium"/>
              <a:buNone/>
              <a:defRPr sz="4800"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3600"/>
              <a:buFont typeface="Roboto Medium"/>
              <a:buNone/>
              <a:defRPr sz="4800"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3600"/>
              <a:buFont typeface="Roboto Medium"/>
              <a:buNone/>
              <a:defRPr sz="4800"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3600"/>
              <a:buFont typeface="Roboto Medium"/>
              <a:buNone/>
              <a:defRPr sz="4800"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3600"/>
              <a:buFont typeface="Roboto Medium"/>
              <a:buNone/>
              <a:defRPr sz="4800"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3600"/>
              <a:buFont typeface="Roboto Medium"/>
              <a:buNone/>
              <a:defRPr sz="4800"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3600"/>
              <a:buFont typeface="Roboto Medium"/>
              <a:buNone/>
              <a:defRPr sz="4800"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3600"/>
              <a:buFont typeface="Roboto Medium"/>
              <a:buNone/>
              <a:defRPr sz="4800"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3600"/>
              <a:buFont typeface="Roboto Medium"/>
              <a:buNone/>
              <a:defRPr sz="4800"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pic>
        <p:nvPicPr>
          <p:cNvPr id="27" name="Google Shape;27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4367" y="96888"/>
            <a:ext cx="363067" cy="195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" name="Google Shape;28;p5"/>
          <p:cNvCxnSpPr/>
          <p:nvPr/>
        </p:nvCxnSpPr>
        <p:spPr>
          <a:xfrm>
            <a:off x="378961" y="364403"/>
            <a:ext cx="11437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11192357" y="-68976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buNone/>
              <a:defRPr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buNone/>
              <a:defRPr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buNone/>
              <a:defRPr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buNone/>
              <a:defRPr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buNone/>
              <a:defRPr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buNone/>
              <a:defRPr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buNone/>
              <a:defRPr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buNone/>
              <a:defRPr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846230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+ 2 блока">
  <p:cSld name="Заголовок + 2 блока">
    <p:bg>
      <p:bgPr>
        <a:solidFill>
          <a:schemeClr val="l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ctrTitle"/>
          </p:nvPr>
        </p:nvSpPr>
        <p:spPr>
          <a:xfrm>
            <a:off x="220433" y="581500"/>
            <a:ext cx="5292800" cy="2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3600"/>
              <a:buFont typeface="Roboto Medium"/>
              <a:buNone/>
              <a:defRPr sz="4800"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3600"/>
              <a:buFont typeface="Roboto Medium"/>
              <a:buNone/>
              <a:defRPr sz="4800"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3600"/>
              <a:buFont typeface="Roboto Medium"/>
              <a:buNone/>
              <a:defRPr sz="4800"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3600"/>
              <a:buFont typeface="Roboto Medium"/>
              <a:buNone/>
              <a:defRPr sz="4800"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3600"/>
              <a:buFont typeface="Roboto Medium"/>
              <a:buNone/>
              <a:defRPr sz="4800"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3600"/>
              <a:buFont typeface="Roboto Medium"/>
              <a:buNone/>
              <a:defRPr sz="4800"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3600"/>
              <a:buFont typeface="Roboto Medium"/>
              <a:buNone/>
              <a:defRPr sz="4800"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3600"/>
              <a:buFont typeface="Roboto Medium"/>
              <a:buNone/>
              <a:defRPr sz="4800"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3600"/>
              <a:buFont typeface="Roboto Medium"/>
              <a:buNone/>
              <a:defRPr sz="4800"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ubTitle" idx="1"/>
          </p:nvPr>
        </p:nvSpPr>
        <p:spPr>
          <a:xfrm>
            <a:off x="220433" y="3246979"/>
            <a:ext cx="3541200" cy="69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D73D9"/>
              </a:buClr>
              <a:buSzPts val="1000"/>
              <a:buFont typeface="Roboto Medium"/>
              <a:buNone/>
              <a:defRPr sz="1333">
                <a:solidFill>
                  <a:srgbClr val="1D73D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D73D9"/>
              </a:buClr>
              <a:buSzPts val="1000"/>
              <a:buFont typeface="Roboto Medium"/>
              <a:buNone/>
              <a:defRPr sz="1333">
                <a:solidFill>
                  <a:srgbClr val="1D73D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D73D9"/>
              </a:buClr>
              <a:buSzPts val="1000"/>
              <a:buFont typeface="Roboto Medium"/>
              <a:buNone/>
              <a:defRPr sz="1333">
                <a:solidFill>
                  <a:srgbClr val="1D73D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D73D9"/>
              </a:buClr>
              <a:buSzPts val="1000"/>
              <a:buFont typeface="Roboto Medium"/>
              <a:buNone/>
              <a:defRPr sz="1333">
                <a:solidFill>
                  <a:srgbClr val="1D73D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D73D9"/>
              </a:buClr>
              <a:buSzPts val="1000"/>
              <a:buFont typeface="Roboto Medium"/>
              <a:buNone/>
              <a:defRPr sz="1333">
                <a:solidFill>
                  <a:srgbClr val="1D73D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D73D9"/>
              </a:buClr>
              <a:buSzPts val="1000"/>
              <a:buFont typeface="Roboto Medium"/>
              <a:buNone/>
              <a:defRPr sz="1333">
                <a:solidFill>
                  <a:srgbClr val="1D73D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D73D9"/>
              </a:buClr>
              <a:buSzPts val="1000"/>
              <a:buFont typeface="Roboto Medium"/>
              <a:buNone/>
              <a:defRPr sz="1333">
                <a:solidFill>
                  <a:srgbClr val="1D73D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D73D9"/>
              </a:buClr>
              <a:buSzPts val="1000"/>
              <a:buFont typeface="Roboto Medium"/>
              <a:buNone/>
              <a:defRPr sz="1333">
                <a:solidFill>
                  <a:srgbClr val="1D73D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D73D9"/>
              </a:buClr>
              <a:buSzPts val="1000"/>
              <a:buFont typeface="Roboto Medium"/>
              <a:buNone/>
              <a:defRPr sz="1333">
                <a:solidFill>
                  <a:srgbClr val="1D73D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pic>
        <p:nvPicPr>
          <p:cNvPr id="44" name="Google Shape;4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4367" y="96888"/>
            <a:ext cx="363067" cy="195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" name="Google Shape;45;p7"/>
          <p:cNvCxnSpPr/>
          <p:nvPr/>
        </p:nvCxnSpPr>
        <p:spPr>
          <a:xfrm>
            <a:off x="378961" y="364403"/>
            <a:ext cx="11437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11192357" y="-68976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buNone/>
              <a:defRPr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buNone/>
              <a:defRPr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buNone/>
              <a:defRPr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buNone/>
              <a:defRPr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buNone/>
              <a:defRPr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buNone/>
              <a:defRPr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buNone/>
              <a:defRPr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buNone/>
              <a:defRPr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  <p:sp>
        <p:nvSpPr>
          <p:cNvPr id="47" name="Google Shape;47;p7"/>
          <p:cNvSpPr txBox="1">
            <a:spLocks noGrp="1"/>
          </p:cNvSpPr>
          <p:nvPr>
            <p:ph type="subTitle" idx="2"/>
          </p:nvPr>
        </p:nvSpPr>
        <p:spPr>
          <a:xfrm>
            <a:off x="5976440" y="3246979"/>
            <a:ext cx="3541200" cy="69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D73D9"/>
              </a:buClr>
              <a:buSzPts val="1000"/>
              <a:buFont typeface="Roboto Medium"/>
              <a:buNone/>
              <a:defRPr sz="1333">
                <a:solidFill>
                  <a:srgbClr val="1D73D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D73D9"/>
              </a:buClr>
              <a:buSzPts val="1000"/>
              <a:buFont typeface="Roboto Medium"/>
              <a:buNone/>
              <a:defRPr sz="1333">
                <a:solidFill>
                  <a:srgbClr val="1D73D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D73D9"/>
              </a:buClr>
              <a:buSzPts val="1000"/>
              <a:buFont typeface="Roboto Medium"/>
              <a:buNone/>
              <a:defRPr sz="1333">
                <a:solidFill>
                  <a:srgbClr val="1D73D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D73D9"/>
              </a:buClr>
              <a:buSzPts val="1000"/>
              <a:buFont typeface="Roboto Medium"/>
              <a:buNone/>
              <a:defRPr sz="1333">
                <a:solidFill>
                  <a:srgbClr val="1D73D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D73D9"/>
              </a:buClr>
              <a:buSzPts val="1000"/>
              <a:buFont typeface="Roboto Medium"/>
              <a:buNone/>
              <a:defRPr sz="1333">
                <a:solidFill>
                  <a:srgbClr val="1D73D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D73D9"/>
              </a:buClr>
              <a:buSzPts val="1000"/>
              <a:buFont typeface="Roboto Medium"/>
              <a:buNone/>
              <a:defRPr sz="1333">
                <a:solidFill>
                  <a:srgbClr val="1D73D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D73D9"/>
              </a:buClr>
              <a:buSzPts val="1000"/>
              <a:buFont typeface="Roboto Medium"/>
              <a:buNone/>
              <a:defRPr sz="1333">
                <a:solidFill>
                  <a:srgbClr val="1D73D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D73D9"/>
              </a:buClr>
              <a:buSzPts val="1000"/>
              <a:buFont typeface="Roboto Medium"/>
              <a:buNone/>
              <a:defRPr sz="1333">
                <a:solidFill>
                  <a:srgbClr val="1D73D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D73D9"/>
              </a:buClr>
              <a:buSzPts val="1000"/>
              <a:buFont typeface="Roboto Medium"/>
              <a:buNone/>
              <a:defRPr sz="1333">
                <a:solidFill>
                  <a:srgbClr val="1D73D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220433" y="3815067"/>
            <a:ext cx="3541200" cy="2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389457" rtl="0"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1000"/>
              <a:buChar char="●"/>
              <a:defRPr sz="1333">
                <a:solidFill>
                  <a:srgbClr val="000C15"/>
                </a:solidFill>
              </a:defRPr>
            </a:lvl1pPr>
            <a:lvl2pPr marL="1219170" lvl="1" indent="-389457" rtl="0"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1000"/>
              <a:buChar char="○"/>
              <a:defRPr sz="1333">
                <a:solidFill>
                  <a:srgbClr val="000C15"/>
                </a:solidFill>
              </a:defRPr>
            </a:lvl2pPr>
            <a:lvl3pPr marL="1828754" lvl="2" indent="-389457" rtl="0"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1000"/>
              <a:buChar char="■"/>
              <a:defRPr sz="1333">
                <a:solidFill>
                  <a:srgbClr val="000C15"/>
                </a:solidFill>
              </a:defRPr>
            </a:lvl3pPr>
            <a:lvl4pPr marL="2438339" lvl="3" indent="-389457" rtl="0"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1000"/>
              <a:buChar char="●"/>
              <a:defRPr sz="1333">
                <a:solidFill>
                  <a:srgbClr val="000C15"/>
                </a:solidFill>
              </a:defRPr>
            </a:lvl4pPr>
            <a:lvl5pPr marL="3047924" lvl="4" indent="-389457" rtl="0"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1000"/>
              <a:buChar char="○"/>
              <a:defRPr sz="1333">
                <a:solidFill>
                  <a:srgbClr val="000C15"/>
                </a:solidFill>
              </a:defRPr>
            </a:lvl5pPr>
            <a:lvl6pPr marL="3657509" lvl="5" indent="-389457" rtl="0"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1000"/>
              <a:buChar char="■"/>
              <a:defRPr sz="1333">
                <a:solidFill>
                  <a:srgbClr val="000C15"/>
                </a:solidFill>
              </a:defRPr>
            </a:lvl6pPr>
            <a:lvl7pPr marL="4267093" lvl="6" indent="-389457" rtl="0"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1000"/>
              <a:buChar char="●"/>
              <a:defRPr sz="1333">
                <a:solidFill>
                  <a:srgbClr val="000C15"/>
                </a:solidFill>
              </a:defRPr>
            </a:lvl7pPr>
            <a:lvl8pPr marL="4876678" lvl="7" indent="-389457" rtl="0"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1000"/>
              <a:buChar char="○"/>
              <a:defRPr sz="1333">
                <a:solidFill>
                  <a:srgbClr val="000C15"/>
                </a:solidFill>
              </a:defRPr>
            </a:lvl8pPr>
            <a:lvl9pPr marL="5486263" lvl="8" indent="-389457" rtl="0"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1000"/>
              <a:buChar char="■"/>
              <a:defRPr sz="1333">
                <a:solidFill>
                  <a:srgbClr val="000C15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5976440" y="3815067"/>
            <a:ext cx="3541200" cy="2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389457" rtl="0"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1000"/>
              <a:buChar char="●"/>
              <a:defRPr sz="1333">
                <a:solidFill>
                  <a:srgbClr val="000C15"/>
                </a:solidFill>
              </a:defRPr>
            </a:lvl1pPr>
            <a:lvl2pPr marL="1219170" lvl="1" indent="-389457" rtl="0"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1000"/>
              <a:buChar char="○"/>
              <a:defRPr sz="1333">
                <a:solidFill>
                  <a:srgbClr val="000C15"/>
                </a:solidFill>
              </a:defRPr>
            </a:lvl2pPr>
            <a:lvl3pPr marL="1828754" lvl="2" indent="-389457" rtl="0"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1000"/>
              <a:buChar char="■"/>
              <a:defRPr sz="1333">
                <a:solidFill>
                  <a:srgbClr val="000C15"/>
                </a:solidFill>
              </a:defRPr>
            </a:lvl3pPr>
            <a:lvl4pPr marL="2438339" lvl="3" indent="-389457" rtl="0"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1000"/>
              <a:buChar char="●"/>
              <a:defRPr sz="1333">
                <a:solidFill>
                  <a:srgbClr val="000C15"/>
                </a:solidFill>
              </a:defRPr>
            </a:lvl4pPr>
            <a:lvl5pPr marL="3047924" lvl="4" indent="-389457" rtl="0"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1000"/>
              <a:buChar char="○"/>
              <a:defRPr sz="1333">
                <a:solidFill>
                  <a:srgbClr val="000C15"/>
                </a:solidFill>
              </a:defRPr>
            </a:lvl5pPr>
            <a:lvl6pPr marL="3657509" lvl="5" indent="-389457" rtl="0"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1000"/>
              <a:buChar char="■"/>
              <a:defRPr sz="1333">
                <a:solidFill>
                  <a:srgbClr val="000C15"/>
                </a:solidFill>
              </a:defRPr>
            </a:lvl6pPr>
            <a:lvl7pPr marL="4267093" lvl="6" indent="-389457" rtl="0"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1000"/>
              <a:buChar char="●"/>
              <a:defRPr sz="1333">
                <a:solidFill>
                  <a:srgbClr val="000C15"/>
                </a:solidFill>
              </a:defRPr>
            </a:lvl7pPr>
            <a:lvl8pPr marL="4876678" lvl="7" indent="-389457" rtl="0"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1000"/>
              <a:buChar char="○"/>
              <a:defRPr sz="1333">
                <a:solidFill>
                  <a:srgbClr val="000C15"/>
                </a:solidFill>
              </a:defRPr>
            </a:lvl8pPr>
            <a:lvl9pPr marL="5486263" lvl="8" indent="-389457" rtl="0"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1000"/>
              <a:buChar char="■"/>
              <a:defRPr sz="1333">
                <a:solidFill>
                  <a:srgbClr val="000C15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449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на фото">
  <p:cSld name="заголовок на фото">
    <p:bg>
      <p:bgPr>
        <a:solidFill>
          <a:srgbClr val="0D2533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>
            <a:spLocks noGrp="1"/>
          </p:cNvSpPr>
          <p:nvPr>
            <p:ph type="pic" idx="2"/>
          </p:nvPr>
        </p:nvSpPr>
        <p:spPr>
          <a:xfrm>
            <a:off x="0" y="-13733"/>
            <a:ext cx="12218000" cy="687160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8"/>
          <p:cNvSpPr txBox="1">
            <a:spLocks noGrp="1"/>
          </p:cNvSpPr>
          <p:nvPr>
            <p:ph type="ctrTitle"/>
          </p:nvPr>
        </p:nvSpPr>
        <p:spPr>
          <a:xfrm>
            <a:off x="1066467" y="1880633"/>
            <a:ext cx="10059200" cy="342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6800"/>
              <a:buFont typeface="Helvetica Neue"/>
              <a:buNone/>
              <a:defRPr sz="9066">
                <a:solidFill>
                  <a:srgbClr val="000C1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6800"/>
              <a:buFont typeface="Helvetica Neue"/>
              <a:buNone/>
              <a:defRPr sz="9066">
                <a:solidFill>
                  <a:srgbClr val="000C1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6800"/>
              <a:buFont typeface="Helvetica Neue"/>
              <a:buNone/>
              <a:defRPr sz="9066">
                <a:solidFill>
                  <a:srgbClr val="000C1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6800"/>
              <a:buFont typeface="Helvetica Neue"/>
              <a:buNone/>
              <a:defRPr sz="9066">
                <a:solidFill>
                  <a:srgbClr val="000C1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6800"/>
              <a:buFont typeface="Helvetica Neue"/>
              <a:buNone/>
              <a:defRPr sz="9066">
                <a:solidFill>
                  <a:srgbClr val="000C1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6800"/>
              <a:buFont typeface="Helvetica Neue"/>
              <a:buNone/>
              <a:defRPr sz="9066">
                <a:solidFill>
                  <a:srgbClr val="000C1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6800"/>
              <a:buFont typeface="Helvetica Neue"/>
              <a:buNone/>
              <a:defRPr sz="9066">
                <a:solidFill>
                  <a:srgbClr val="000C1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6800"/>
              <a:buFont typeface="Helvetica Neue"/>
              <a:buNone/>
              <a:defRPr sz="9066">
                <a:solidFill>
                  <a:srgbClr val="000C1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6800"/>
              <a:buFont typeface="Helvetica Neue"/>
              <a:buNone/>
              <a:defRPr sz="9066">
                <a:solidFill>
                  <a:srgbClr val="000C1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53" name="Google Shape;53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4367" y="96888"/>
            <a:ext cx="363067" cy="195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" name="Google Shape;54;p8"/>
          <p:cNvCxnSpPr/>
          <p:nvPr/>
        </p:nvCxnSpPr>
        <p:spPr>
          <a:xfrm>
            <a:off x="378961" y="364403"/>
            <a:ext cx="11437200" cy="0"/>
          </a:xfrm>
          <a:prstGeom prst="straightConnector1">
            <a:avLst/>
          </a:prstGeom>
          <a:noFill/>
          <a:ln w="9525" cap="flat" cmpd="sng">
            <a:solidFill>
              <a:srgbClr val="000C1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11192357" y="-68976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buNone/>
              <a:defRPr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buNone/>
              <a:defRPr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buNone/>
              <a:defRPr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buNone/>
              <a:defRPr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buNone/>
              <a:defRPr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buNone/>
              <a:defRPr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buNone/>
              <a:defRPr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buNone/>
              <a:defRPr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109460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на фото 2">
  <p:cSld name="заголовок на фото 2">
    <p:bg>
      <p:bgPr>
        <a:solidFill>
          <a:srgbClr val="0D2533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>
            <a:spLocks noGrp="1"/>
          </p:cNvSpPr>
          <p:nvPr>
            <p:ph type="pic" idx="2"/>
          </p:nvPr>
        </p:nvSpPr>
        <p:spPr>
          <a:xfrm>
            <a:off x="0" y="-13733"/>
            <a:ext cx="12218000" cy="6871600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9"/>
          <p:cNvSpPr txBox="1">
            <a:spLocks noGrp="1"/>
          </p:cNvSpPr>
          <p:nvPr>
            <p:ph type="ctrTitle"/>
          </p:nvPr>
        </p:nvSpPr>
        <p:spPr>
          <a:xfrm>
            <a:off x="1066467" y="1880633"/>
            <a:ext cx="10059200" cy="342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00"/>
              <a:buFont typeface="Helvetica Neue"/>
              <a:buNone/>
              <a:defRPr sz="9066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00"/>
              <a:buFont typeface="Helvetica Neue"/>
              <a:buNone/>
              <a:defRPr sz="9066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00"/>
              <a:buFont typeface="Helvetica Neue"/>
              <a:buNone/>
              <a:defRPr sz="9066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00"/>
              <a:buFont typeface="Helvetica Neue"/>
              <a:buNone/>
              <a:defRPr sz="9066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00"/>
              <a:buFont typeface="Helvetica Neue"/>
              <a:buNone/>
              <a:defRPr sz="9066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00"/>
              <a:buFont typeface="Helvetica Neue"/>
              <a:buNone/>
              <a:defRPr sz="9066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00"/>
              <a:buFont typeface="Helvetica Neue"/>
              <a:buNone/>
              <a:defRPr sz="9066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00"/>
              <a:buFont typeface="Helvetica Neue"/>
              <a:buNone/>
              <a:defRPr sz="9066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00"/>
              <a:buFont typeface="Helvetica Neue"/>
              <a:buNone/>
              <a:defRPr sz="9066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cxnSp>
        <p:nvCxnSpPr>
          <p:cNvPr id="59" name="Google Shape;59;p9"/>
          <p:cNvCxnSpPr/>
          <p:nvPr/>
        </p:nvCxnSpPr>
        <p:spPr>
          <a:xfrm>
            <a:off x="378961" y="364403"/>
            <a:ext cx="11437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11192357" y="-68976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buNone/>
              <a:defRPr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buNone/>
              <a:defRPr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buNone/>
              <a:defRPr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buNone/>
              <a:defRPr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buNone/>
              <a:defRPr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buNone/>
              <a:defRPr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buNone/>
              <a:defRPr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buNone/>
              <a:defRPr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  <p:pic>
        <p:nvPicPr>
          <p:cNvPr id="61" name="Google Shape;61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4367" y="95935"/>
            <a:ext cx="363067" cy="1949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5760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актоид на темном">
  <p:cSld name="фактоид на темном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 hasCustomPrompt="1"/>
          </p:nvPr>
        </p:nvSpPr>
        <p:spPr>
          <a:xfrm>
            <a:off x="2174867" y="1474833"/>
            <a:ext cx="78424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2174867" y="4202967"/>
            <a:ext cx="78424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65" name="Google Shape;65;p10"/>
          <p:cNvCxnSpPr/>
          <p:nvPr/>
        </p:nvCxnSpPr>
        <p:spPr>
          <a:xfrm>
            <a:off x="378961" y="364403"/>
            <a:ext cx="11437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11192357" y="-68976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buNone/>
              <a:defRPr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buNone/>
              <a:defRPr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buNone/>
              <a:defRPr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buNone/>
              <a:defRPr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buNone/>
              <a:defRPr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buNone/>
              <a:defRPr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buNone/>
              <a:defRPr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buNone/>
              <a:defRPr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  <p:pic>
        <p:nvPicPr>
          <p:cNvPr id="67" name="Google Shape;67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4367" y="95935"/>
            <a:ext cx="363067" cy="1949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6594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+ 3 фактоида">
  <p:cSld name="Заголовок + 3 фактоида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ctrTitle"/>
          </p:nvPr>
        </p:nvSpPr>
        <p:spPr>
          <a:xfrm>
            <a:off x="220433" y="581500"/>
            <a:ext cx="8177600" cy="2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3600"/>
              <a:buFont typeface="Roboto Medium"/>
              <a:buNone/>
              <a:defRPr sz="4800"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3600"/>
              <a:buFont typeface="Roboto Medium"/>
              <a:buNone/>
              <a:defRPr sz="4800"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3600"/>
              <a:buFont typeface="Roboto Medium"/>
              <a:buNone/>
              <a:defRPr sz="4800"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3600"/>
              <a:buFont typeface="Roboto Medium"/>
              <a:buNone/>
              <a:defRPr sz="4800"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3600"/>
              <a:buFont typeface="Roboto Medium"/>
              <a:buNone/>
              <a:defRPr sz="4800"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3600"/>
              <a:buFont typeface="Roboto Medium"/>
              <a:buNone/>
              <a:defRPr sz="4800"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3600"/>
              <a:buFont typeface="Roboto Medium"/>
              <a:buNone/>
              <a:defRPr sz="4800"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3600"/>
              <a:buFont typeface="Roboto Medium"/>
              <a:buNone/>
              <a:defRPr sz="4800"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3600"/>
              <a:buFont typeface="Roboto Medium"/>
              <a:buNone/>
              <a:defRPr sz="4800"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subTitle" idx="1"/>
          </p:nvPr>
        </p:nvSpPr>
        <p:spPr>
          <a:xfrm>
            <a:off x="220433" y="3877432"/>
            <a:ext cx="3541200" cy="17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1000"/>
              <a:buFont typeface="Roboto Medium"/>
              <a:buNone/>
              <a:defRPr sz="1333"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1000"/>
              <a:buFont typeface="Roboto Medium"/>
              <a:buNone/>
              <a:defRPr sz="1333"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1000"/>
              <a:buFont typeface="Roboto Medium"/>
              <a:buNone/>
              <a:defRPr sz="1333"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1000"/>
              <a:buFont typeface="Roboto Medium"/>
              <a:buNone/>
              <a:defRPr sz="1333"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1000"/>
              <a:buFont typeface="Roboto Medium"/>
              <a:buNone/>
              <a:defRPr sz="1333"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1000"/>
              <a:buFont typeface="Roboto Medium"/>
              <a:buNone/>
              <a:defRPr sz="1333"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1000"/>
              <a:buFont typeface="Roboto Medium"/>
              <a:buNone/>
              <a:defRPr sz="1333"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1000"/>
              <a:buFont typeface="Roboto Medium"/>
              <a:buNone/>
              <a:defRPr sz="1333"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1000"/>
              <a:buFont typeface="Roboto Medium"/>
              <a:buNone/>
              <a:defRPr sz="1333"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pic>
        <p:nvPicPr>
          <p:cNvPr id="77" name="Google Shape;77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4367" y="96888"/>
            <a:ext cx="363067" cy="195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" name="Google Shape;78;p12"/>
          <p:cNvCxnSpPr/>
          <p:nvPr/>
        </p:nvCxnSpPr>
        <p:spPr>
          <a:xfrm>
            <a:off x="378961" y="364403"/>
            <a:ext cx="11437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11192357" y="-68976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buNone/>
              <a:defRPr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buNone/>
              <a:defRPr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buNone/>
              <a:defRPr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buNone/>
              <a:defRPr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buNone/>
              <a:defRPr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buNone/>
              <a:defRPr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buNone/>
              <a:defRPr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buNone/>
              <a:defRPr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  <p:sp>
        <p:nvSpPr>
          <p:cNvPr id="80" name="Google Shape;80;p12"/>
          <p:cNvSpPr txBox="1">
            <a:spLocks noGrp="1"/>
          </p:cNvSpPr>
          <p:nvPr>
            <p:ph type="title" idx="2" hasCustomPrompt="1"/>
          </p:nvPr>
        </p:nvSpPr>
        <p:spPr>
          <a:xfrm>
            <a:off x="218299" y="3194600"/>
            <a:ext cx="2690800" cy="8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1D73D9"/>
              </a:buClr>
              <a:buSzPts val="3600"/>
              <a:buNone/>
              <a:defRPr sz="4800">
                <a:solidFill>
                  <a:srgbClr val="1D73D9"/>
                </a:solidFill>
              </a:defRPr>
            </a:lvl1pPr>
            <a:lvl2pPr lvl="1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1D73D9"/>
              </a:buClr>
              <a:buSzPts val="3600"/>
              <a:buNone/>
              <a:defRPr sz="4800">
                <a:solidFill>
                  <a:srgbClr val="1D73D9"/>
                </a:solidFill>
              </a:defRPr>
            </a:lvl2pPr>
            <a:lvl3pPr lvl="2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1D73D9"/>
              </a:buClr>
              <a:buSzPts val="3600"/>
              <a:buNone/>
              <a:defRPr sz="4800">
                <a:solidFill>
                  <a:srgbClr val="1D73D9"/>
                </a:solidFill>
              </a:defRPr>
            </a:lvl3pPr>
            <a:lvl4pPr lvl="3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1D73D9"/>
              </a:buClr>
              <a:buSzPts val="3600"/>
              <a:buNone/>
              <a:defRPr sz="4800">
                <a:solidFill>
                  <a:srgbClr val="1D73D9"/>
                </a:solidFill>
              </a:defRPr>
            </a:lvl4pPr>
            <a:lvl5pPr lvl="4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1D73D9"/>
              </a:buClr>
              <a:buSzPts val="3600"/>
              <a:buNone/>
              <a:defRPr sz="4800">
                <a:solidFill>
                  <a:srgbClr val="1D73D9"/>
                </a:solidFill>
              </a:defRPr>
            </a:lvl5pPr>
            <a:lvl6pPr lvl="5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1D73D9"/>
              </a:buClr>
              <a:buSzPts val="3600"/>
              <a:buNone/>
              <a:defRPr sz="4800">
                <a:solidFill>
                  <a:srgbClr val="1D73D9"/>
                </a:solidFill>
              </a:defRPr>
            </a:lvl6pPr>
            <a:lvl7pPr lvl="6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1D73D9"/>
              </a:buClr>
              <a:buSzPts val="3600"/>
              <a:buNone/>
              <a:defRPr sz="4800">
                <a:solidFill>
                  <a:srgbClr val="1D73D9"/>
                </a:solidFill>
              </a:defRPr>
            </a:lvl7pPr>
            <a:lvl8pPr lvl="7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1D73D9"/>
              </a:buClr>
              <a:buSzPts val="3600"/>
              <a:buNone/>
              <a:defRPr sz="4800">
                <a:solidFill>
                  <a:srgbClr val="1D73D9"/>
                </a:solidFill>
              </a:defRPr>
            </a:lvl8pPr>
            <a:lvl9pPr lvl="8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1D73D9"/>
              </a:buClr>
              <a:buSzPts val="3600"/>
              <a:buNone/>
              <a:defRPr sz="4800">
                <a:solidFill>
                  <a:srgbClr val="1D73D9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1" name="Google Shape;81;p12"/>
          <p:cNvSpPr txBox="1">
            <a:spLocks noGrp="1"/>
          </p:cNvSpPr>
          <p:nvPr>
            <p:ph type="subTitle" idx="3"/>
          </p:nvPr>
        </p:nvSpPr>
        <p:spPr>
          <a:xfrm>
            <a:off x="4168733" y="3877432"/>
            <a:ext cx="3541200" cy="17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1000"/>
              <a:buFont typeface="Roboto Medium"/>
              <a:buNone/>
              <a:defRPr sz="1333"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1000"/>
              <a:buFont typeface="Roboto Medium"/>
              <a:buNone/>
              <a:defRPr sz="1333"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1000"/>
              <a:buFont typeface="Roboto Medium"/>
              <a:buNone/>
              <a:defRPr sz="1333"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1000"/>
              <a:buFont typeface="Roboto Medium"/>
              <a:buNone/>
              <a:defRPr sz="1333"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1000"/>
              <a:buFont typeface="Roboto Medium"/>
              <a:buNone/>
              <a:defRPr sz="1333"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1000"/>
              <a:buFont typeface="Roboto Medium"/>
              <a:buNone/>
              <a:defRPr sz="1333"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1000"/>
              <a:buFont typeface="Roboto Medium"/>
              <a:buNone/>
              <a:defRPr sz="1333"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1000"/>
              <a:buFont typeface="Roboto Medium"/>
              <a:buNone/>
              <a:defRPr sz="1333"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1000"/>
              <a:buFont typeface="Roboto Medium"/>
              <a:buNone/>
              <a:defRPr sz="1333"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title" idx="4" hasCustomPrompt="1"/>
          </p:nvPr>
        </p:nvSpPr>
        <p:spPr>
          <a:xfrm>
            <a:off x="4166599" y="3194600"/>
            <a:ext cx="2690800" cy="8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1D73D9"/>
              </a:buClr>
              <a:buSzPts val="3600"/>
              <a:buNone/>
              <a:defRPr sz="4800">
                <a:solidFill>
                  <a:srgbClr val="1D73D9"/>
                </a:solidFill>
              </a:defRPr>
            </a:lvl1pPr>
            <a:lvl2pPr lvl="1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1D73D9"/>
              </a:buClr>
              <a:buSzPts val="3600"/>
              <a:buNone/>
              <a:defRPr sz="4800">
                <a:solidFill>
                  <a:srgbClr val="1D73D9"/>
                </a:solidFill>
              </a:defRPr>
            </a:lvl2pPr>
            <a:lvl3pPr lvl="2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1D73D9"/>
              </a:buClr>
              <a:buSzPts val="3600"/>
              <a:buNone/>
              <a:defRPr sz="4800">
                <a:solidFill>
                  <a:srgbClr val="1D73D9"/>
                </a:solidFill>
              </a:defRPr>
            </a:lvl3pPr>
            <a:lvl4pPr lvl="3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1D73D9"/>
              </a:buClr>
              <a:buSzPts val="3600"/>
              <a:buNone/>
              <a:defRPr sz="4800">
                <a:solidFill>
                  <a:srgbClr val="1D73D9"/>
                </a:solidFill>
              </a:defRPr>
            </a:lvl4pPr>
            <a:lvl5pPr lvl="4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1D73D9"/>
              </a:buClr>
              <a:buSzPts val="3600"/>
              <a:buNone/>
              <a:defRPr sz="4800">
                <a:solidFill>
                  <a:srgbClr val="1D73D9"/>
                </a:solidFill>
              </a:defRPr>
            </a:lvl5pPr>
            <a:lvl6pPr lvl="5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1D73D9"/>
              </a:buClr>
              <a:buSzPts val="3600"/>
              <a:buNone/>
              <a:defRPr sz="4800">
                <a:solidFill>
                  <a:srgbClr val="1D73D9"/>
                </a:solidFill>
              </a:defRPr>
            </a:lvl6pPr>
            <a:lvl7pPr lvl="6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1D73D9"/>
              </a:buClr>
              <a:buSzPts val="3600"/>
              <a:buNone/>
              <a:defRPr sz="4800">
                <a:solidFill>
                  <a:srgbClr val="1D73D9"/>
                </a:solidFill>
              </a:defRPr>
            </a:lvl7pPr>
            <a:lvl8pPr lvl="7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1D73D9"/>
              </a:buClr>
              <a:buSzPts val="3600"/>
              <a:buNone/>
              <a:defRPr sz="4800">
                <a:solidFill>
                  <a:srgbClr val="1D73D9"/>
                </a:solidFill>
              </a:defRPr>
            </a:lvl8pPr>
            <a:lvl9pPr lvl="8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1D73D9"/>
              </a:buClr>
              <a:buSzPts val="3600"/>
              <a:buNone/>
              <a:defRPr sz="4800">
                <a:solidFill>
                  <a:srgbClr val="1D73D9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3" name="Google Shape;83;p12"/>
          <p:cNvSpPr txBox="1">
            <a:spLocks noGrp="1"/>
          </p:cNvSpPr>
          <p:nvPr>
            <p:ph type="subTitle" idx="5"/>
          </p:nvPr>
        </p:nvSpPr>
        <p:spPr>
          <a:xfrm>
            <a:off x="8110733" y="3877432"/>
            <a:ext cx="3541200" cy="17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1000"/>
              <a:buFont typeface="Roboto Medium"/>
              <a:buNone/>
              <a:defRPr sz="1333"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1000"/>
              <a:buFont typeface="Roboto Medium"/>
              <a:buNone/>
              <a:defRPr sz="1333"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1000"/>
              <a:buFont typeface="Roboto Medium"/>
              <a:buNone/>
              <a:defRPr sz="1333"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1000"/>
              <a:buFont typeface="Roboto Medium"/>
              <a:buNone/>
              <a:defRPr sz="1333"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1000"/>
              <a:buFont typeface="Roboto Medium"/>
              <a:buNone/>
              <a:defRPr sz="1333"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1000"/>
              <a:buFont typeface="Roboto Medium"/>
              <a:buNone/>
              <a:defRPr sz="1333"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1000"/>
              <a:buFont typeface="Roboto Medium"/>
              <a:buNone/>
              <a:defRPr sz="1333"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1000"/>
              <a:buFont typeface="Roboto Medium"/>
              <a:buNone/>
              <a:defRPr sz="1333"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1000"/>
              <a:buFont typeface="Roboto Medium"/>
              <a:buNone/>
              <a:defRPr sz="1333"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title" idx="6" hasCustomPrompt="1"/>
          </p:nvPr>
        </p:nvSpPr>
        <p:spPr>
          <a:xfrm>
            <a:off x="8108599" y="3194600"/>
            <a:ext cx="2690800" cy="8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1D73D9"/>
              </a:buClr>
              <a:buSzPts val="3600"/>
              <a:buNone/>
              <a:defRPr sz="4800">
                <a:solidFill>
                  <a:srgbClr val="1D73D9"/>
                </a:solidFill>
              </a:defRPr>
            </a:lvl1pPr>
            <a:lvl2pPr lvl="1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1D73D9"/>
              </a:buClr>
              <a:buSzPts val="3600"/>
              <a:buNone/>
              <a:defRPr sz="4800">
                <a:solidFill>
                  <a:srgbClr val="1D73D9"/>
                </a:solidFill>
              </a:defRPr>
            </a:lvl2pPr>
            <a:lvl3pPr lvl="2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1D73D9"/>
              </a:buClr>
              <a:buSzPts val="3600"/>
              <a:buNone/>
              <a:defRPr sz="4800">
                <a:solidFill>
                  <a:srgbClr val="1D73D9"/>
                </a:solidFill>
              </a:defRPr>
            </a:lvl3pPr>
            <a:lvl4pPr lvl="3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1D73D9"/>
              </a:buClr>
              <a:buSzPts val="3600"/>
              <a:buNone/>
              <a:defRPr sz="4800">
                <a:solidFill>
                  <a:srgbClr val="1D73D9"/>
                </a:solidFill>
              </a:defRPr>
            </a:lvl4pPr>
            <a:lvl5pPr lvl="4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1D73D9"/>
              </a:buClr>
              <a:buSzPts val="3600"/>
              <a:buNone/>
              <a:defRPr sz="4800">
                <a:solidFill>
                  <a:srgbClr val="1D73D9"/>
                </a:solidFill>
              </a:defRPr>
            </a:lvl5pPr>
            <a:lvl6pPr lvl="5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1D73D9"/>
              </a:buClr>
              <a:buSzPts val="3600"/>
              <a:buNone/>
              <a:defRPr sz="4800">
                <a:solidFill>
                  <a:srgbClr val="1D73D9"/>
                </a:solidFill>
              </a:defRPr>
            </a:lvl6pPr>
            <a:lvl7pPr lvl="6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1D73D9"/>
              </a:buClr>
              <a:buSzPts val="3600"/>
              <a:buNone/>
              <a:defRPr sz="4800">
                <a:solidFill>
                  <a:srgbClr val="1D73D9"/>
                </a:solidFill>
              </a:defRPr>
            </a:lvl7pPr>
            <a:lvl8pPr lvl="7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1D73D9"/>
              </a:buClr>
              <a:buSzPts val="3600"/>
              <a:buNone/>
              <a:defRPr sz="4800">
                <a:solidFill>
                  <a:srgbClr val="1D73D9"/>
                </a:solidFill>
              </a:defRPr>
            </a:lvl8pPr>
            <a:lvl9pPr lvl="8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1D73D9"/>
              </a:buClr>
              <a:buSzPts val="3600"/>
              <a:buNone/>
              <a:defRPr sz="4800">
                <a:solidFill>
                  <a:srgbClr val="1D73D9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878608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 + фото на светлом">
  <p:cSld name="текст + фото на светлом"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subTitle" idx="1"/>
          </p:nvPr>
        </p:nvSpPr>
        <p:spPr>
          <a:xfrm>
            <a:off x="258168" y="567652"/>
            <a:ext cx="5865600" cy="6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1000"/>
              <a:buFont typeface="Roboto Medium"/>
              <a:buNone/>
              <a:defRPr sz="1333"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1000"/>
              <a:buFont typeface="Roboto Medium"/>
              <a:buNone/>
              <a:defRPr sz="1333"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1000"/>
              <a:buFont typeface="Roboto Medium"/>
              <a:buNone/>
              <a:defRPr sz="1333"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1000"/>
              <a:buFont typeface="Roboto Medium"/>
              <a:buNone/>
              <a:defRPr sz="1333"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1000"/>
              <a:buFont typeface="Roboto Medium"/>
              <a:buNone/>
              <a:defRPr sz="1333"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1000"/>
              <a:buFont typeface="Roboto Medium"/>
              <a:buNone/>
              <a:defRPr sz="1333"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1000"/>
              <a:buFont typeface="Roboto Medium"/>
              <a:buNone/>
              <a:defRPr sz="1333"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1000"/>
              <a:buFont typeface="Roboto Medium"/>
              <a:buNone/>
              <a:defRPr sz="1333"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C15"/>
              </a:buClr>
              <a:buSzPts val="1000"/>
              <a:buFont typeface="Roboto Medium"/>
              <a:buNone/>
              <a:defRPr sz="1333"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102" name="Google Shape;102;p15"/>
          <p:cNvSpPr>
            <a:spLocks noGrp="1"/>
          </p:cNvSpPr>
          <p:nvPr>
            <p:ph type="pic" idx="2"/>
          </p:nvPr>
        </p:nvSpPr>
        <p:spPr>
          <a:xfrm>
            <a:off x="0" y="1395733"/>
            <a:ext cx="12192000" cy="5462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03" name="Google Shape;103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4367" y="96888"/>
            <a:ext cx="363067" cy="195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Google Shape;104;p15"/>
          <p:cNvCxnSpPr/>
          <p:nvPr/>
        </p:nvCxnSpPr>
        <p:spPr>
          <a:xfrm>
            <a:off x="378961" y="364403"/>
            <a:ext cx="11437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5" name="Google Shape;105;p15"/>
          <p:cNvSpPr txBox="1">
            <a:spLocks noGrp="1"/>
          </p:cNvSpPr>
          <p:nvPr>
            <p:ph type="sldNum" idx="12"/>
          </p:nvPr>
        </p:nvSpPr>
        <p:spPr>
          <a:xfrm>
            <a:off x="11192357" y="-68976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buNone/>
              <a:defRPr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buNone/>
              <a:defRPr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buNone/>
              <a:defRPr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buNone/>
              <a:defRPr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buNone/>
              <a:defRPr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buNone/>
              <a:defRPr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buNone/>
              <a:defRPr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buNone/>
              <a:defRPr>
                <a:solidFill>
                  <a:srgbClr val="000C15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92507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163786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8" imgW="413" imgH="416" progId="TCLayout.ActiveDocument.1">
                  <p:embed/>
                </p:oleObj>
              </mc:Choice>
              <mc:Fallback>
                <p:oleObj name="Слайд think-cell" r:id="rId8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54734" y="226624"/>
            <a:ext cx="11082528" cy="677108"/>
          </a:xfrm>
        </p:spPr>
        <p:txBody>
          <a:bodyPr vert="horz" wrap="square" lIns="0" tIns="0" rIns="914400" bIns="0" rtlCol="0" anchor="b" anchorCtr="0">
            <a:noAutofit/>
          </a:bodyPr>
          <a:lstStyle>
            <a:lvl1pPr>
              <a:defRPr lang="ru-RU" sz="2200" dirty="0">
                <a:solidFill>
                  <a:srgbClr val="133A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+mj-lt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ru-RU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54736" y="958596"/>
            <a:ext cx="11082528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ru-RU" sz="1600" b="0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defRPr>
            </a:lvl1pPr>
          </a:lstStyle>
          <a:p>
            <a:pPr lvl="0"/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1763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ru-RU" sz="900" b="0" smtClean="0">
                <a:solidFill>
                  <a:schemeClr val="tx1"/>
                </a:solidFill>
                <a:latin typeface="+mj-lt"/>
                <a:ea typeface="+mn-ea"/>
                <a:cs typeface="+mn-cs"/>
                <a:sym typeface="+mn-lt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900" b="0" dirty="0">
              <a:solidFill>
                <a:schemeClr val="tx1"/>
              </a:solidFill>
              <a:latin typeface="+mj-lt"/>
              <a:ea typeface="+mn-ea"/>
              <a:cs typeface="+mn-cs"/>
              <a:sym typeface="+mn-lt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>
            <a:spLocks/>
          </p:cNvSpPr>
          <p:nvPr userDrawn="1">
            <p:custDataLst>
              <p:tags r:id="rId5"/>
            </p:custDataLst>
          </p:nvPr>
        </p:nvSpPr>
        <p:spPr>
          <a:xfrm>
            <a:off x="554734" y="6514142"/>
            <a:ext cx="1063714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ru-RU" sz="800" dirty="0">
                <a:latin typeface="Segoe UI" panose="020B0502040204020203" pitchFamily="34" charset="0"/>
                <a:ea typeface="+mn-ea"/>
                <a:cs typeface="+mn-cs"/>
                <a:sym typeface="+mn-lt"/>
              </a:rPr>
              <a:t>Источник: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ru-RU" sz="800" b="0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defRPr>
            </a:lvl1pPr>
          </a:lstStyle>
          <a:p>
            <a:pPr lvl="0">
              <a:buNone/>
            </a:pP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tracker</a:t>
            </a:r>
            <a:endParaRPr lang="ru-RU" dirty="0"/>
          </a:p>
        </p:txBody>
      </p:sp>
      <p:grpSp>
        <p:nvGrpSpPr>
          <p:cNvPr id="10" name="Grid">
            <a:extLst>
              <a:ext uri="{FF2B5EF4-FFF2-40B4-BE49-F238E27FC236}">
                <a16:creationId xmlns:a16="http://schemas.microsoft.com/office/drawing/2014/main" id="{40078472-3058-48D1-89A4-D0D28EB7E7A2}"/>
              </a:ext>
            </a:extLst>
          </p:cNvPr>
          <p:cNvGrpSpPr/>
          <p:nvPr userDrawn="1"/>
        </p:nvGrpSpPr>
        <p:grpSpPr>
          <a:xfrm>
            <a:off x="-497642" y="-463534"/>
            <a:ext cx="12134906" cy="6730827"/>
            <a:chOff x="-497642" y="-463534"/>
            <a:chExt cx="12134906" cy="673082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A65A5FD-7E95-4E0D-A5B5-2BA4598F21F6}"/>
                </a:ext>
              </a:extLst>
            </p:cNvPr>
            <p:cNvSpPr>
              <a:spLocks/>
            </p:cNvSpPr>
            <p:nvPr/>
          </p:nvSpPr>
          <p:spPr>
            <a:xfrm>
              <a:off x="554736" y="-463534"/>
              <a:ext cx="11082528" cy="318924"/>
            </a:xfrm>
            <a:prstGeom prst="rect">
              <a:avLst/>
            </a:prstGeom>
            <a:solidFill>
              <a:srgbClr val="0A89B6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lang="en-US" sz="1600" b="1" dirty="0">
                  <a:solidFill>
                    <a:schemeClr val="bg1"/>
                  </a:solidFill>
                  <a:latin typeface="Segoe UI" panose="020B0502040204020203" pitchFamily="34" charset="0"/>
                </a:rPr>
                <a:t>Work area v.2</a:t>
              </a:r>
              <a:endParaRPr lang="ru-RU" sz="1600" b="1" dirty="0">
                <a:solidFill>
                  <a:schemeClr val="bg1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D7F389D-682A-4F51-8D6B-BE1D57875516}"/>
                </a:ext>
              </a:extLst>
            </p:cNvPr>
            <p:cNvSpPr>
              <a:spLocks/>
            </p:cNvSpPr>
            <p:nvPr/>
          </p:nvSpPr>
          <p:spPr>
            <a:xfrm>
              <a:off x="3758184" y="-463534"/>
              <a:ext cx="7879080" cy="318924"/>
            </a:xfrm>
            <a:prstGeom prst="rect">
              <a:avLst/>
            </a:prstGeom>
            <a:solidFill>
              <a:srgbClr val="0B9BD0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ts val="300"/>
                </a:spcBef>
                <a:spcAft>
                  <a:spcPts val="300"/>
                </a:spcAft>
              </a:pPr>
              <a:r>
                <a:rPr lang="ru-RU" sz="1600" b="1" dirty="0">
                  <a:solidFill>
                    <a:schemeClr val="bg1"/>
                  </a:solidFill>
                  <a:latin typeface="Segoe UI" panose="020B0502040204020203" pitchFamily="34" charset="0"/>
                </a:rPr>
                <a:t>1/4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3754B1D-BA87-4082-9C1A-D8B7FD9C626E}"/>
                </a:ext>
              </a:extLst>
            </p:cNvPr>
            <p:cNvSpPr>
              <a:spLocks/>
            </p:cNvSpPr>
            <p:nvPr/>
          </p:nvSpPr>
          <p:spPr>
            <a:xfrm>
              <a:off x="4709160" y="-463534"/>
              <a:ext cx="6928104" cy="318924"/>
            </a:xfrm>
            <a:prstGeom prst="rect">
              <a:avLst/>
            </a:prstGeom>
            <a:solidFill>
              <a:srgbClr val="0E94C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lvl="0">
                <a:spcBef>
                  <a:spcPts val="300"/>
                </a:spcBef>
                <a:spcAft>
                  <a:spcPts val="300"/>
                </a:spcAft>
              </a:pPr>
              <a:r>
                <a:rPr lang="ru-RU" sz="1600" b="1" dirty="0">
                  <a:solidFill>
                    <a:schemeClr val="bg1"/>
                  </a:solidFill>
                  <a:latin typeface="Segoe UI" panose="020B0502040204020203" pitchFamily="34" charset="0"/>
                </a:rPr>
                <a:t>1/3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9A38514-9B79-4317-9907-046579EEB01A}"/>
                </a:ext>
              </a:extLst>
            </p:cNvPr>
            <p:cNvSpPr>
              <a:spLocks/>
            </p:cNvSpPr>
            <p:nvPr/>
          </p:nvSpPr>
          <p:spPr>
            <a:xfrm>
              <a:off x="6437376" y="-463534"/>
              <a:ext cx="5199888" cy="318924"/>
            </a:xfrm>
            <a:prstGeom prst="rect">
              <a:avLst/>
            </a:prstGeom>
            <a:solidFill>
              <a:srgbClr val="128AB6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lvl="0">
                <a:spcBef>
                  <a:spcPts val="300"/>
                </a:spcBef>
                <a:spcAft>
                  <a:spcPts val="300"/>
                </a:spcAft>
              </a:pPr>
              <a:r>
                <a:rPr lang="ru-RU" sz="1600" b="1" dirty="0">
                  <a:solidFill>
                    <a:schemeClr val="bg1"/>
                  </a:solidFill>
                  <a:latin typeface="Segoe UI" panose="020B0502040204020203" pitchFamily="34" charset="0"/>
                </a:rPr>
                <a:t>1/2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394E089-0EC8-48C9-8C09-0A41992C2541}"/>
                </a:ext>
              </a:extLst>
            </p:cNvPr>
            <p:cNvSpPr>
              <a:spLocks/>
            </p:cNvSpPr>
            <p:nvPr/>
          </p:nvSpPr>
          <p:spPr>
            <a:xfrm>
              <a:off x="8174736" y="-463534"/>
              <a:ext cx="3462528" cy="318924"/>
            </a:xfrm>
            <a:prstGeom prst="rect">
              <a:avLst/>
            </a:prstGeom>
            <a:solidFill>
              <a:srgbClr val="197BA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lvl="0">
                <a:spcBef>
                  <a:spcPts val="300"/>
                </a:spcBef>
                <a:spcAft>
                  <a:spcPts val="300"/>
                </a:spcAft>
              </a:pPr>
              <a:r>
                <a:rPr lang="ru-RU" sz="1600" b="1" dirty="0">
                  <a:solidFill>
                    <a:schemeClr val="bg1"/>
                  </a:solidFill>
                  <a:latin typeface="Segoe UI" panose="020B0502040204020203" pitchFamily="34" charset="0"/>
                </a:rPr>
                <a:t>2/3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50B0340-F843-4ECB-97DD-4ABCC8A98BEE}"/>
                </a:ext>
              </a:extLst>
            </p:cNvPr>
            <p:cNvSpPr>
              <a:spLocks/>
            </p:cNvSpPr>
            <p:nvPr/>
          </p:nvSpPr>
          <p:spPr>
            <a:xfrm>
              <a:off x="9125840" y="-463534"/>
              <a:ext cx="2511424" cy="318924"/>
            </a:xfrm>
            <a:prstGeom prst="rect">
              <a:avLst/>
            </a:prstGeom>
            <a:solidFill>
              <a:srgbClr val="23668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spcBef>
                  <a:spcPts val="300"/>
                </a:spcBef>
                <a:spcAft>
                  <a:spcPts val="300"/>
                </a:spcAft>
              </a:pPr>
              <a:r>
                <a:rPr lang="ru-RU" sz="1600" b="1" dirty="0">
                  <a:solidFill>
                    <a:schemeClr val="bg1"/>
                  </a:solidFill>
                  <a:latin typeface="Segoe UI" panose="020B0502040204020203" pitchFamily="34" charset="0"/>
                </a:rPr>
                <a:t>3/4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262D328-9645-49BD-BA2D-D50A535C67D8}"/>
                </a:ext>
              </a:extLst>
            </p:cNvPr>
            <p:cNvCxnSpPr>
              <a:cxnSpLocks/>
            </p:cNvCxnSpPr>
            <p:nvPr/>
          </p:nvCxnSpPr>
          <p:spPr>
            <a:xfrm>
              <a:off x="3758184" y="-463534"/>
              <a:ext cx="0" cy="318924"/>
            </a:xfrm>
            <a:prstGeom prst="line">
              <a:avLst/>
            </a:prstGeom>
            <a:ln w="12700" cap="sq">
              <a:solidFill>
                <a:srgbClr val="B3B3B3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2410DBC-00B0-423C-81E8-E32BE6B8BEF5}"/>
                </a:ext>
              </a:extLst>
            </p:cNvPr>
            <p:cNvCxnSpPr>
              <a:cxnSpLocks/>
            </p:cNvCxnSpPr>
            <p:nvPr/>
          </p:nvCxnSpPr>
          <p:spPr>
            <a:xfrm>
              <a:off x="4709160" y="-463534"/>
              <a:ext cx="0" cy="318924"/>
            </a:xfrm>
            <a:prstGeom prst="line">
              <a:avLst/>
            </a:prstGeom>
            <a:ln w="12700" cap="sq">
              <a:solidFill>
                <a:srgbClr val="B3B3B3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308089F-1EFB-4408-B1C9-6D7C7ED88E35}"/>
                </a:ext>
              </a:extLst>
            </p:cNvPr>
            <p:cNvCxnSpPr>
              <a:cxnSpLocks/>
            </p:cNvCxnSpPr>
            <p:nvPr/>
          </p:nvCxnSpPr>
          <p:spPr>
            <a:xfrm>
              <a:off x="6437376" y="-463534"/>
              <a:ext cx="0" cy="318924"/>
            </a:xfrm>
            <a:prstGeom prst="line">
              <a:avLst/>
            </a:prstGeom>
            <a:ln w="12700" cap="sq">
              <a:solidFill>
                <a:srgbClr val="B3B3B3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1508486-398F-4656-9FDD-F26DBF589A54}"/>
                </a:ext>
              </a:extLst>
            </p:cNvPr>
            <p:cNvCxnSpPr>
              <a:cxnSpLocks/>
            </p:cNvCxnSpPr>
            <p:nvPr/>
          </p:nvCxnSpPr>
          <p:spPr>
            <a:xfrm>
              <a:off x="8174736" y="-463534"/>
              <a:ext cx="0" cy="318924"/>
            </a:xfrm>
            <a:prstGeom prst="line">
              <a:avLst/>
            </a:prstGeom>
            <a:ln w="12700" cap="sq">
              <a:solidFill>
                <a:srgbClr val="B3B3B3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90511B0-06E3-414E-BE31-6FE22D03C997}"/>
                </a:ext>
              </a:extLst>
            </p:cNvPr>
            <p:cNvCxnSpPr>
              <a:cxnSpLocks/>
            </p:cNvCxnSpPr>
            <p:nvPr/>
          </p:nvCxnSpPr>
          <p:spPr>
            <a:xfrm>
              <a:off x="9125840" y="-463534"/>
              <a:ext cx="0" cy="318924"/>
            </a:xfrm>
            <a:prstGeom prst="line">
              <a:avLst/>
            </a:prstGeom>
            <a:ln w="12700" cap="sq">
              <a:solidFill>
                <a:srgbClr val="B3B3B3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185D804-EBCA-4A6D-BF26-1444241A2650}"/>
                </a:ext>
              </a:extLst>
            </p:cNvPr>
            <p:cNvSpPr>
              <a:spLocks/>
            </p:cNvSpPr>
            <p:nvPr/>
          </p:nvSpPr>
          <p:spPr>
            <a:xfrm>
              <a:off x="-497642" y="1265979"/>
              <a:ext cx="364936" cy="5001314"/>
            </a:xfrm>
            <a:prstGeom prst="rect">
              <a:avLst/>
            </a:prstGeom>
            <a:solidFill>
              <a:srgbClr val="0A89B6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1600" b="1" dirty="0">
                  <a:solidFill>
                    <a:schemeClr val="bg1"/>
                  </a:solidFill>
                  <a:latin typeface="Segoe UI" panose="020B0502040204020203" pitchFamily="34" charset="0"/>
                </a:rPr>
                <a:t>Work area</a:t>
              </a:r>
              <a:endParaRPr lang="ru-RU" sz="1600" b="1" dirty="0">
                <a:solidFill>
                  <a:schemeClr val="bg1"/>
                </a:solidFill>
                <a:latin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883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222460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13" imgH="416" progId="TCLayout.ActiveDocument.1">
                  <p:embed/>
                </p:oleObj>
              </mc:Choice>
              <mc:Fallback>
                <p:oleObj name="think-cell Slide" r:id="rId8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8912466-1152-4F4B-879A-AEB91B7AB60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200" b="1" i="0" baseline="0" dirty="0">
              <a:solidFill>
                <a:schemeClr val="bg1"/>
              </a:solidFill>
              <a:latin typeface="Segoe UI" panose="020B0502040204020203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54734" y="226623"/>
            <a:ext cx="11082528" cy="978193"/>
          </a:xfrm>
        </p:spPr>
        <p:txBody>
          <a:bodyPr vert="horz" wrap="square" lIns="0" tIns="0" rIns="914400" bIns="0" rtlCol="0" anchor="b" anchorCtr="0">
            <a:noAutofit/>
          </a:bodyPr>
          <a:lstStyle>
            <a:lvl1pPr>
              <a:defRPr lang="ru-RU" sz="2200" dirty="0">
                <a:solidFill>
                  <a:srgbClr val="133A6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ru-RU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1763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ru-RU" sz="900" b="0" smtClean="0">
                <a:solidFill>
                  <a:schemeClr val="tx1"/>
                </a:solidFill>
                <a:latin typeface="+mj-lt"/>
                <a:ea typeface="+mn-ea"/>
                <a:cs typeface="+mn-cs"/>
                <a:sym typeface="+mn-lt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900" b="0" dirty="0">
              <a:solidFill>
                <a:schemeClr val="tx1"/>
              </a:solidFill>
              <a:latin typeface="+mj-lt"/>
              <a:ea typeface="+mn-ea"/>
              <a:cs typeface="+mn-cs"/>
              <a:sym typeface="+mn-lt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>
            <a:spLocks/>
          </p:cNvSpPr>
          <p:nvPr userDrawn="1">
            <p:custDataLst>
              <p:tags r:id="rId5"/>
            </p:custDataLst>
          </p:nvPr>
        </p:nvSpPr>
        <p:spPr>
          <a:xfrm>
            <a:off x="554734" y="6514142"/>
            <a:ext cx="1063714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ru-RU" sz="800" dirty="0">
                <a:latin typeface="Segoe UI" panose="020B0502040204020203" pitchFamily="34" charset="0"/>
                <a:ea typeface="+mn-ea"/>
                <a:cs typeface="+mn-cs"/>
                <a:sym typeface="+mn-lt"/>
              </a:rPr>
              <a:t>Источник: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ru-RU" sz="800" b="0" dirty="0">
                <a:latin typeface="Segoe UI" panose="020B0502040204020203" pitchFamily="34" charset="0"/>
                <a:ea typeface="+mn-ea"/>
                <a:cs typeface="+mn-cs"/>
                <a:sym typeface="+mn-lt"/>
              </a:defRPr>
            </a:lvl1pPr>
          </a:lstStyle>
          <a:p>
            <a:pPr lvl="0">
              <a:buNone/>
            </a:pP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tracker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0801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823615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7BAB1CB-C825-4BBE-A1A4-28D055C2A4C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200" b="1" i="0" baseline="0" dirty="0">
              <a:solidFill>
                <a:schemeClr val="bg1"/>
              </a:solidFill>
              <a:latin typeface="Segoe UI" panose="020B0502040204020203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133A60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solidFill>
                <a:srgbClr val="F0F0F0"/>
              </a:solidFill>
              <a:latin typeface="Segoe UI" panose="020B0502040204020203" pitchFamily="34" charset="0"/>
              <a:ea typeface="+mn-ea"/>
              <a:cs typeface="+mn-cs"/>
              <a:sym typeface="+mn-lt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1763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lvl="0" algn="r" defTabSz="610744" fontAlgn="auto">
              <a:spcBef>
                <a:spcPts val="0"/>
              </a:spcBef>
              <a:spcAft>
                <a:spcPts val="0"/>
              </a:spcAft>
            </a:pPr>
            <a:fld id="{4ABDCABE-3F10-B64C-92F1-862014417034}" type="slidenum">
              <a:rPr lang="ru-RU" sz="900" b="0" smtClean="0">
                <a:solidFill>
                  <a:schemeClr val="bg1"/>
                </a:solidFill>
                <a:latin typeface="+mj-lt"/>
                <a:ea typeface="+mn-ea"/>
                <a:cs typeface="+mn-cs"/>
                <a:sym typeface="+mn-lt"/>
              </a:rPr>
              <a:pPr lvl="0" algn="r" defTabSz="61074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900" b="0" dirty="0">
              <a:solidFill>
                <a:schemeClr val="bg1"/>
              </a:solidFill>
              <a:latin typeface="+mj-lt"/>
              <a:ea typeface="+mn-ea"/>
              <a:cs typeface="+mn-cs"/>
              <a:sym typeface="+mn-lt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836702"/>
            <a:ext cx="2514600" cy="677108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ru-RU" sz="2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3564610"/>
            <a:ext cx="2514600" cy="49244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ru-RU" sz="1600" b="0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ru-RU" sz="800" b="0" dirty="0">
                <a:latin typeface="Segoe UI" panose="020B0502040204020203" pitchFamily="34" charset="0"/>
                <a:ea typeface="+mn-ea"/>
                <a:cs typeface="+mn-cs"/>
                <a:sym typeface="+mn-lt"/>
              </a:defRPr>
            </a:lvl1pPr>
          </a:lstStyle>
          <a:p>
            <a:pPr lvl="0">
              <a:buNone/>
            </a:pP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tracker</a:t>
            </a:r>
            <a:endParaRPr lang="ru-RU" dirty="0"/>
          </a:p>
        </p:txBody>
      </p:sp>
      <p:sp>
        <p:nvSpPr>
          <p:cNvPr id="12" name="4. Footnote" hidden="1">
            <a:extLst>
              <a:ext uri="{FF2B5EF4-FFF2-40B4-BE49-F238E27FC236}">
                <a16:creationId xmlns:a16="http://schemas.microsoft.com/office/drawing/2014/main" id="{E91B258C-2CE3-47AD-91B7-5D22A691D520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6" y="6330793"/>
            <a:ext cx="251460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>
                <a:latin typeface="Segoe UI" panose="020B0502040204020203" pitchFamily="34" charset="0"/>
                <a:ea typeface="+mn-ea"/>
                <a:cs typeface="+mn-cs"/>
                <a:sym typeface="+mn-lt"/>
              </a:rPr>
              <a:t>Footnotes</a:t>
            </a: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9E0E9C24-A775-45BA-A2B2-E9A468FB0E1D}"/>
              </a:ext>
            </a:extLst>
          </p:cNvPr>
          <p:cNvSpPr txBox="1">
            <a:spLocks/>
          </p:cNvSpPr>
          <p:nvPr userDrawn="1">
            <p:custDataLst>
              <p:tags r:id="rId9"/>
            </p:custDataLst>
          </p:nvPr>
        </p:nvSpPr>
        <p:spPr>
          <a:xfrm>
            <a:off x="554736" y="6514142"/>
            <a:ext cx="25146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ru-RU" sz="800" dirty="0">
                <a:latin typeface="Segoe UI" panose="020B0502040204020203" pitchFamily="34" charset="0"/>
                <a:ea typeface="+mn-ea"/>
                <a:cs typeface="+mn-cs"/>
                <a:sym typeface="+mn-lt"/>
              </a:rPr>
              <a:t>Источник: …</a:t>
            </a:r>
          </a:p>
        </p:txBody>
      </p:sp>
    </p:spTree>
    <p:extLst>
      <p:ext uri="{BB962C8B-B14F-4D97-AF65-F5344CB8AC3E}">
        <p14:creationId xmlns:p14="http://schemas.microsoft.com/office/powerpoint/2010/main" val="2470369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765715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3A7418A3-42E1-4855-8022-7B36104CDB6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200" b="1" i="0" baseline="0" dirty="0">
              <a:solidFill>
                <a:schemeClr val="bg1"/>
              </a:solidFill>
              <a:latin typeface="Segoe UI" panose="020B0502040204020203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133A60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solidFill>
                <a:srgbClr val="F0F0F0"/>
              </a:solidFill>
              <a:latin typeface="Segoe UI" panose="020B0502040204020203" pitchFamily="34" charset="0"/>
              <a:ea typeface="+mn-ea"/>
              <a:cs typeface="+mn-cs"/>
              <a:sym typeface="+mn-lt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1763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lvl="0" algn="r" defTabSz="610744" fontAlgn="auto">
              <a:spcBef>
                <a:spcPts val="0"/>
              </a:spcBef>
              <a:spcAft>
                <a:spcPts val="0"/>
              </a:spcAft>
            </a:pPr>
            <a:fld id="{4ABDCABE-3F10-B64C-92F1-862014417034}" type="slidenum">
              <a:rPr lang="ru-RU" sz="900" b="0" smtClean="0">
                <a:solidFill>
                  <a:schemeClr val="bg1"/>
                </a:solidFill>
                <a:latin typeface="+mj-lt"/>
                <a:ea typeface="+mn-ea"/>
                <a:cs typeface="+mn-cs"/>
                <a:sym typeface="+mn-lt"/>
              </a:rPr>
              <a:pPr lvl="0" algn="r" defTabSz="61074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900" b="0" dirty="0">
              <a:solidFill>
                <a:schemeClr val="bg1"/>
              </a:solidFill>
              <a:latin typeface="+mj-lt"/>
              <a:ea typeface="+mn-ea"/>
              <a:cs typeface="+mn-cs"/>
              <a:sym typeface="+mn-lt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836702"/>
            <a:ext cx="3465576" cy="67710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5" y="3564610"/>
            <a:ext cx="3465575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ru-RU" sz="1600" b="0" dirty="0">
                <a:latin typeface="Segoe UI" panose="020B0502040204020203" pitchFamily="34" charset="0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ru-RU" sz="800" b="0" dirty="0">
                <a:latin typeface="Segoe UI" panose="020B0502040204020203" pitchFamily="34" charset="0"/>
                <a:ea typeface="+mn-ea"/>
                <a:cs typeface="+mn-cs"/>
                <a:sym typeface="+mn-lt"/>
              </a:defRPr>
            </a:lvl1pPr>
          </a:lstStyle>
          <a:p>
            <a:pPr lvl="0">
              <a:buNone/>
            </a:pP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tracker</a:t>
            </a:r>
            <a:endParaRPr lang="ru-RU" dirty="0"/>
          </a:p>
        </p:txBody>
      </p:sp>
      <p:sp>
        <p:nvSpPr>
          <p:cNvPr id="11" name="4. Footnote" hidden="1">
            <a:extLst>
              <a:ext uri="{FF2B5EF4-FFF2-40B4-BE49-F238E27FC236}">
                <a16:creationId xmlns:a16="http://schemas.microsoft.com/office/drawing/2014/main" id="{1FBE24E8-31AF-4C3E-A5B5-E9DFC553F274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7" y="6330793"/>
            <a:ext cx="3465575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>
                <a:latin typeface="Segoe UI" panose="020B0502040204020203" pitchFamily="34" charset="0"/>
                <a:ea typeface="+mn-ea"/>
                <a:cs typeface="+mn-cs"/>
                <a:sym typeface="+mn-lt"/>
              </a:rPr>
              <a:t>Footnotes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3791DA78-DD6B-4CB7-9030-81E41768DCBD}"/>
              </a:ext>
            </a:extLst>
          </p:cNvPr>
          <p:cNvSpPr txBox="1">
            <a:spLocks/>
          </p:cNvSpPr>
          <p:nvPr userDrawn="1">
            <p:custDataLst>
              <p:tags r:id="rId9"/>
            </p:custDataLst>
          </p:nvPr>
        </p:nvSpPr>
        <p:spPr>
          <a:xfrm>
            <a:off x="554736" y="6514142"/>
            <a:ext cx="3465575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ru-RU" sz="800" dirty="0">
                <a:latin typeface="Segoe UI" panose="020B0502040204020203" pitchFamily="34" charset="0"/>
                <a:ea typeface="+mn-ea"/>
                <a:cs typeface="+mn-cs"/>
                <a:sym typeface="+mn-lt"/>
              </a:rPr>
              <a:t>Источник: …</a:t>
            </a:r>
          </a:p>
        </p:txBody>
      </p:sp>
    </p:spTree>
    <p:extLst>
      <p:ext uri="{BB962C8B-B14F-4D97-AF65-F5344CB8AC3E}">
        <p14:creationId xmlns:p14="http://schemas.microsoft.com/office/powerpoint/2010/main" val="2692910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515532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42A90AE-37F8-4F0B-A7F1-094E4DDE44E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200" b="1" i="0" baseline="0" dirty="0">
              <a:solidFill>
                <a:schemeClr val="bg1"/>
              </a:solidFill>
              <a:latin typeface="Segoe UI" panose="020B0502040204020203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133A60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solidFill>
                <a:srgbClr val="F0F0F0"/>
              </a:solidFill>
              <a:latin typeface="Segoe UI" panose="020B0502040204020203" pitchFamily="34" charset="0"/>
              <a:ea typeface="+mn-ea"/>
              <a:cs typeface="+mn-cs"/>
              <a:sym typeface="+mn-lt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1763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lvl="0" algn="r" defTabSz="610744" fontAlgn="auto">
              <a:spcBef>
                <a:spcPts val="0"/>
              </a:spcBef>
              <a:spcAft>
                <a:spcPts val="0"/>
              </a:spcAft>
            </a:pPr>
            <a:fld id="{4ABDCABE-3F10-B64C-92F1-862014417034}" type="slidenum">
              <a:rPr lang="ru-RU" sz="900" b="0" smtClean="0">
                <a:solidFill>
                  <a:schemeClr val="bg1"/>
                </a:solidFill>
                <a:latin typeface="+mj-lt"/>
                <a:ea typeface="+mn-ea"/>
                <a:cs typeface="+mn-cs"/>
                <a:sym typeface="+mn-lt"/>
              </a:rPr>
              <a:pPr lvl="0" algn="r" defTabSz="61074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900" b="0" dirty="0">
              <a:solidFill>
                <a:schemeClr val="bg1"/>
              </a:solidFill>
              <a:latin typeface="+mj-lt"/>
              <a:ea typeface="+mn-ea"/>
              <a:cs typeface="+mn-cs"/>
              <a:sym typeface="+mn-lt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54736" y="226624"/>
            <a:ext cx="5065776" cy="677108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+mj-lt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ru-RU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58596"/>
            <a:ext cx="5065776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ru-RU" sz="1600" b="0" dirty="0">
                <a:latin typeface="Segoe UI" panose="020B0502040204020203" pitchFamily="34" charset="0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ru-RU" sz="800" b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defRPr>
            </a:lvl1pPr>
          </a:lstStyle>
          <a:p>
            <a:pPr lvl="0">
              <a:buNone/>
            </a:pP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tracker</a:t>
            </a:r>
            <a:endParaRPr lang="ru-RU" dirty="0"/>
          </a:p>
        </p:txBody>
      </p:sp>
      <p:sp>
        <p:nvSpPr>
          <p:cNvPr id="11" name="4. Footnote" hidden="1">
            <a:extLst>
              <a:ext uri="{FF2B5EF4-FFF2-40B4-BE49-F238E27FC236}">
                <a16:creationId xmlns:a16="http://schemas.microsoft.com/office/drawing/2014/main" id="{597DC5CB-D54D-4340-AB36-B256B0AC9176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6" y="6330793"/>
            <a:ext cx="5065776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>
                <a:latin typeface="Segoe UI" panose="020B0502040204020203" pitchFamily="34" charset="0"/>
                <a:ea typeface="+mn-ea"/>
                <a:cs typeface="+mn-cs"/>
                <a:sym typeface="+mn-lt"/>
              </a:rPr>
              <a:t>Footnotes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A87378B9-4AD0-4D5D-A5DA-1170C3F12797}"/>
              </a:ext>
            </a:extLst>
          </p:cNvPr>
          <p:cNvSpPr txBox="1">
            <a:spLocks/>
          </p:cNvSpPr>
          <p:nvPr userDrawn="1">
            <p:custDataLst>
              <p:tags r:id="rId9"/>
            </p:custDataLst>
          </p:nvPr>
        </p:nvSpPr>
        <p:spPr>
          <a:xfrm>
            <a:off x="554736" y="6514142"/>
            <a:ext cx="5065776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ru-RU" sz="800" dirty="0">
                <a:latin typeface="Segoe UI" panose="020B0502040204020203" pitchFamily="34" charset="0"/>
                <a:ea typeface="+mn-ea"/>
                <a:cs typeface="+mn-cs"/>
                <a:sym typeface="+mn-lt"/>
              </a:rPr>
              <a:t>Источник: …</a:t>
            </a:r>
          </a:p>
        </p:txBody>
      </p:sp>
    </p:spTree>
    <p:extLst>
      <p:ext uri="{BB962C8B-B14F-4D97-AF65-F5344CB8AC3E}">
        <p14:creationId xmlns:p14="http://schemas.microsoft.com/office/powerpoint/2010/main" val="605467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958868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572" imgH="588" progId="TCLayout.ActiveDocument.1">
                  <p:embed/>
                </p:oleObj>
              </mc:Choice>
              <mc:Fallback>
                <p:oleObj name="think-cell Slide" r:id="rId11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E6E9306-F28E-4CE2-A900-5BE6CD9699D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200" b="1" i="0" baseline="0" dirty="0">
              <a:solidFill>
                <a:schemeClr val="bg1"/>
              </a:solidFill>
              <a:latin typeface="Segoe UI" panose="020B0502040204020203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54736" y="226624"/>
            <a:ext cx="6967728" cy="677108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+mj-lt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ru-RU" dirty="0"/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133A60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solidFill>
                <a:srgbClr val="F0F0F0"/>
              </a:solidFill>
              <a:latin typeface="Segoe UI" panose="020B0502040204020203" pitchFamily="34" charset="0"/>
              <a:ea typeface="+mn-ea"/>
              <a:cs typeface="+mn-cs"/>
              <a:sym typeface="+mn-lt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1763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lvl="0" algn="r" defTabSz="610744" fontAlgn="auto">
              <a:spcBef>
                <a:spcPts val="0"/>
              </a:spcBef>
              <a:spcAft>
                <a:spcPts val="0"/>
              </a:spcAft>
            </a:pPr>
            <a:fld id="{4ABDCABE-3F10-B64C-92F1-862014417034}" type="slidenum">
              <a:rPr lang="ru-RU" sz="900" b="0" smtClean="0">
                <a:solidFill>
                  <a:schemeClr val="bg1"/>
                </a:solidFill>
                <a:latin typeface="+mj-lt"/>
                <a:ea typeface="+mn-ea"/>
                <a:cs typeface="+mn-cs"/>
                <a:sym typeface="+mn-lt"/>
              </a:rPr>
              <a:pPr lvl="0" algn="r" defTabSz="61074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900" b="0" dirty="0">
              <a:solidFill>
                <a:schemeClr val="bg1"/>
              </a:solidFill>
              <a:latin typeface="+mj-lt"/>
              <a:ea typeface="+mn-ea"/>
              <a:cs typeface="+mn-cs"/>
              <a:sym typeface="+mn-lt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58596"/>
            <a:ext cx="6967728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ru-RU" sz="1600" b="0" dirty="0">
                <a:latin typeface="Segoe UI" panose="020B0502040204020203" pitchFamily="34" charset="0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ru-RU" sz="8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defRPr>
            </a:lvl1pPr>
          </a:lstStyle>
          <a:p>
            <a:pPr lvl="0">
              <a:buNone/>
            </a:pP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tracker</a:t>
            </a:r>
            <a:endParaRPr lang="ru-RU" dirty="0"/>
          </a:p>
        </p:txBody>
      </p:sp>
      <p:sp>
        <p:nvSpPr>
          <p:cNvPr id="11" name="4. Footnote" hidden="1">
            <a:extLst>
              <a:ext uri="{FF2B5EF4-FFF2-40B4-BE49-F238E27FC236}">
                <a16:creationId xmlns:a16="http://schemas.microsoft.com/office/drawing/2014/main" id="{8759C0DC-CA42-4D58-8D3F-AD4C6CAE3A1B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6" y="6330793"/>
            <a:ext cx="6967728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>
                <a:latin typeface="Segoe UI" panose="020B0502040204020203" pitchFamily="34" charset="0"/>
                <a:ea typeface="+mn-ea"/>
                <a:cs typeface="+mn-cs"/>
                <a:sym typeface="+mn-lt"/>
              </a:rPr>
              <a:t>Footnotes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3AC3100F-5CEB-4A91-9B1F-8F2834961E6C}"/>
              </a:ext>
            </a:extLst>
          </p:cNvPr>
          <p:cNvSpPr txBox="1">
            <a:spLocks/>
          </p:cNvSpPr>
          <p:nvPr userDrawn="1">
            <p:custDataLst>
              <p:tags r:id="rId9"/>
            </p:custDataLst>
          </p:nvPr>
        </p:nvSpPr>
        <p:spPr>
          <a:xfrm>
            <a:off x="554736" y="6514142"/>
            <a:ext cx="6967728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ru-RU" sz="800" dirty="0">
                <a:latin typeface="Segoe UI" panose="020B0502040204020203" pitchFamily="34" charset="0"/>
                <a:ea typeface="+mn-ea"/>
                <a:cs typeface="+mn-cs"/>
                <a:sym typeface="+mn-lt"/>
              </a:rPr>
              <a:t>Источник: …</a:t>
            </a:r>
          </a:p>
        </p:txBody>
      </p:sp>
    </p:spTree>
    <p:extLst>
      <p:ext uri="{BB962C8B-B14F-4D97-AF65-F5344CB8AC3E}">
        <p14:creationId xmlns:p14="http://schemas.microsoft.com/office/powerpoint/2010/main" val="3911390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356507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3E3BC0A-5E93-40B9-AFFE-AE2A3CE6530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200" b="1" i="0" baseline="0" dirty="0">
              <a:solidFill>
                <a:schemeClr val="bg1"/>
              </a:solidFill>
              <a:latin typeface="Segoe UI" panose="020B0502040204020203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133A60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  <a:sym typeface="+mn-lt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1763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lvl="0" algn="r" defTabSz="610744" fontAlgn="auto">
              <a:spcBef>
                <a:spcPts val="0"/>
              </a:spcBef>
              <a:spcAft>
                <a:spcPts val="0"/>
              </a:spcAft>
            </a:pPr>
            <a:fld id="{4ABDCABE-3F10-B64C-92F1-862014417034}" type="slidenum">
              <a:rPr lang="ru-RU" sz="900" b="0" noProof="0" smtClean="0">
                <a:solidFill>
                  <a:schemeClr val="bg1"/>
                </a:solidFill>
                <a:latin typeface="+mj-lt"/>
                <a:ea typeface="+mn-ea"/>
                <a:cs typeface="+mn-cs"/>
                <a:sym typeface="+mn-lt"/>
              </a:rPr>
              <a:pPr lvl="0" algn="r" defTabSz="61074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900" b="0" noProof="0" dirty="0">
              <a:solidFill>
                <a:schemeClr val="bg1"/>
              </a:solidFill>
              <a:latin typeface="+mj-lt"/>
              <a:ea typeface="+mn-ea"/>
              <a:cs typeface="+mn-cs"/>
              <a:sym typeface="+mn-lt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54736" y="226624"/>
            <a:ext cx="7918704" cy="677108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+mj-lt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ru-RU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58596"/>
            <a:ext cx="7918704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ru-RU" sz="1600" b="0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ru-RU" sz="800" b="0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defRPr>
            </a:lvl1pPr>
          </a:lstStyle>
          <a:p>
            <a:pPr lvl="0">
              <a:buNone/>
            </a:pP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tracker</a:t>
            </a:r>
            <a:endParaRPr lang="ru-RU" dirty="0"/>
          </a:p>
        </p:txBody>
      </p:sp>
      <p:sp>
        <p:nvSpPr>
          <p:cNvPr id="11" name="4. Footnote" hidden="1">
            <a:extLst>
              <a:ext uri="{FF2B5EF4-FFF2-40B4-BE49-F238E27FC236}">
                <a16:creationId xmlns:a16="http://schemas.microsoft.com/office/drawing/2014/main" id="{44C30949-359D-483D-8AB0-470F0738EC46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6" y="6330793"/>
            <a:ext cx="791870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>
                <a:latin typeface="Segoe UI" panose="020B0502040204020203" pitchFamily="34" charset="0"/>
                <a:ea typeface="+mn-ea"/>
                <a:cs typeface="+mn-cs"/>
                <a:sym typeface="+mn-lt"/>
              </a:rPr>
              <a:t>Footnotes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0C638687-9D2C-4819-8EA7-89C77797F3C6}"/>
              </a:ext>
            </a:extLst>
          </p:cNvPr>
          <p:cNvSpPr txBox="1">
            <a:spLocks/>
          </p:cNvSpPr>
          <p:nvPr userDrawn="1">
            <p:custDataLst>
              <p:tags r:id="rId9"/>
            </p:custDataLst>
          </p:nvPr>
        </p:nvSpPr>
        <p:spPr>
          <a:xfrm>
            <a:off x="554736" y="6514142"/>
            <a:ext cx="7918704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ru-RU" sz="800" dirty="0">
                <a:latin typeface="Segoe UI" panose="020B0502040204020203" pitchFamily="34" charset="0"/>
                <a:ea typeface="+mn-ea"/>
                <a:cs typeface="+mn-cs"/>
                <a:sym typeface="+mn-lt"/>
              </a:rPr>
              <a:t>Источник: …</a:t>
            </a:r>
          </a:p>
        </p:txBody>
      </p:sp>
    </p:spTree>
    <p:extLst>
      <p:ext uri="{BB962C8B-B14F-4D97-AF65-F5344CB8AC3E}">
        <p14:creationId xmlns:p14="http://schemas.microsoft.com/office/powerpoint/2010/main" val="1470861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6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38434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2" name="Object 6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1763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lvl="0" algn="r" defTabSz="610744" fontAlgn="auto">
              <a:spcBef>
                <a:spcPts val="0"/>
              </a:spcBef>
              <a:spcAft>
                <a:spcPts val="0"/>
              </a:spcAft>
            </a:pPr>
            <a:fld id="{4ABDCABE-3F10-B64C-92F1-862014417034}" type="slidenum">
              <a:rPr lang="ru-RU" sz="900" b="0" smtClean="0">
                <a:latin typeface="+mj-lt"/>
                <a:ea typeface="+mn-ea"/>
                <a:cs typeface="+mn-cs"/>
                <a:sym typeface="+mn-lt"/>
              </a:rPr>
              <a:pPr lvl="0" algn="r" defTabSz="61074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900" b="0" dirty="0">
              <a:latin typeface="+mj-lt"/>
              <a:ea typeface="+mn-ea"/>
              <a:cs typeface="+mn-cs"/>
              <a:sym typeface="+mn-lt"/>
            </a:endParaRP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ru-RU" sz="800" b="0" dirty="0">
                <a:latin typeface="Segoe UI" panose="020B0502040204020203" pitchFamily="34" charset="0"/>
                <a:ea typeface="+mn-ea"/>
                <a:cs typeface="+mn-cs"/>
                <a:sym typeface="+mn-lt"/>
              </a:defRPr>
            </a:lvl1pPr>
          </a:lstStyle>
          <a:p>
            <a:pPr lvl="0">
              <a:buNone/>
            </a:pPr>
            <a:r>
              <a:rPr lang="ru-RU" dirty="0" err="1"/>
              <a:t>Add</a:t>
            </a:r>
            <a:r>
              <a:rPr lang="ru-RU" dirty="0"/>
              <a:t> </a:t>
            </a:r>
            <a:r>
              <a:rPr lang="ru-RU" dirty="0" err="1"/>
              <a:t>tracker</a:t>
            </a:r>
            <a:endParaRPr lang="ru-RU" dirty="0"/>
          </a:p>
        </p:txBody>
      </p:sp>
      <p:sp>
        <p:nvSpPr>
          <p:cNvPr id="6" name="4. Footnote" hidden="1">
            <a:extLst>
              <a:ext uri="{FF2B5EF4-FFF2-40B4-BE49-F238E27FC236}">
                <a16:creationId xmlns:a16="http://schemas.microsoft.com/office/drawing/2014/main" id="{7C25CC01-4EAE-4262-8730-8E95A2982CF9}"/>
              </a:ext>
            </a:extLst>
          </p:cNvPr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554736" y="6330793"/>
            <a:ext cx="11082528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>
                <a:latin typeface="Segoe UI" panose="020B0502040204020203" pitchFamily="34" charset="0"/>
                <a:ea typeface="+mn-ea"/>
                <a:cs typeface="+mn-cs"/>
                <a:sym typeface="+mn-lt"/>
              </a:rPr>
              <a:t>Footnotes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3C3F96D2-A16F-49CC-A65A-8036D14C4ABA}"/>
              </a:ext>
            </a:extLst>
          </p:cNvPr>
          <p:cNvSpPr txBox="1">
            <a:spLocks/>
          </p:cNvSpPr>
          <p:nvPr userDrawn="1">
            <p:custDataLst>
              <p:tags r:id="rId5"/>
            </p:custDataLst>
          </p:nvPr>
        </p:nvSpPr>
        <p:spPr>
          <a:xfrm>
            <a:off x="554736" y="6514142"/>
            <a:ext cx="1063714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ru-RU" sz="800" dirty="0">
                <a:latin typeface="Segoe UI" panose="020B0502040204020203" pitchFamily="34" charset="0"/>
                <a:ea typeface="+mn-ea"/>
                <a:cs typeface="+mn-cs"/>
                <a:sym typeface="+mn-lt"/>
              </a:rPr>
              <a:t>Источник: …</a:t>
            </a:r>
          </a:p>
        </p:txBody>
      </p:sp>
    </p:spTree>
    <p:extLst>
      <p:ext uri="{BB962C8B-B14F-4D97-AF65-F5344CB8AC3E}">
        <p14:creationId xmlns:p14="http://schemas.microsoft.com/office/powerpoint/2010/main" val="386300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лавный">
  <p:cSld name="Заглавный">
    <p:bg>
      <p:bgPr>
        <a:solidFill>
          <a:srgbClr val="0D253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29334" y="439196"/>
            <a:ext cx="1133333" cy="63913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15600" y="3295567"/>
            <a:ext cx="10059200" cy="342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9066">
                <a:solidFill>
                  <a:schemeClr val="lt1"/>
                </a:solidFill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9066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9066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9066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9066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9066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9066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9066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9066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5718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tags" Target="../tags/tag18.xml"/><Relationship Id="rId21" Type="http://schemas.openxmlformats.org/officeDocument/2006/relationships/tags" Target="../tags/tag13.xml"/><Relationship Id="rId34" Type="http://schemas.openxmlformats.org/officeDocument/2006/relationships/tags" Target="../tags/tag26.xml"/><Relationship Id="rId42" Type="http://schemas.openxmlformats.org/officeDocument/2006/relationships/tags" Target="../tags/tag34.xml"/><Relationship Id="rId47" Type="http://schemas.openxmlformats.org/officeDocument/2006/relationships/tags" Target="../tags/tag39.xml"/><Relationship Id="rId50" Type="http://schemas.openxmlformats.org/officeDocument/2006/relationships/tags" Target="../tags/tag42.xml"/><Relationship Id="rId55" Type="http://schemas.openxmlformats.org/officeDocument/2006/relationships/tags" Target="../tags/tag47.xml"/><Relationship Id="rId63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8.xml"/><Relationship Id="rId29" Type="http://schemas.openxmlformats.org/officeDocument/2006/relationships/tags" Target="../tags/tag21.xml"/><Relationship Id="rId11" Type="http://schemas.openxmlformats.org/officeDocument/2006/relationships/tags" Target="../tags/tag3.xml"/><Relationship Id="rId24" Type="http://schemas.openxmlformats.org/officeDocument/2006/relationships/tags" Target="../tags/tag16.xml"/><Relationship Id="rId32" Type="http://schemas.openxmlformats.org/officeDocument/2006/relationships/tags" Target="../tags/tag24.xml"/><Relationship Id="rId37" Type="http://schemas.openxmlformats.org/officeDocument/2006/relationships/tags" Target="../tags/tag29.xml"/><Relationship Id="rId40" Type="http://schemas.openxmlformats.org/officeDocument/2006/relationships/tags" Target="../tags/tag32.xml"/><Relationship Id="rId45" Type="http://schemas.openxmlformats.org/officeDocument/2006/relationships/tags" Target="../tags/tag37.xml"/><Relationship Id="rId53" Type="http://schemas.openxmlformats.org/officeDocument/2006/relationships/tags" Target="../tags/tag45.xml"/><Relationship Id="rId58" Type="http://schemas.openxmlformats.org/officeDocument/2006/relationships/tags" Target="../tags/tag50.xml"/><Relationship Id="rId5" Type="http://schemas.openxmlformats.org/officeDocument/2006/relationships/slideLayout" Target="../slideLayouts/slideLayout5.xml"/><Relationship Id="rId61" Type="http://schemas.openxmlformats.org/officeDocument/2006/relationships/tags" Target="../tags/tag53.xml"/><Relationship Id="rId19" Type="http://schemas.openxmlformats.org/officeDocument/2006/relationships/tags" Target="../tags/tag11.xml"/><Relationship Id="rId14" Type="http://schemas.openxmlformats.org/officeDocument/2006/relationships/tags" Target="../tags/tag6.xml"/><Relationship Id="rId22" Type="http://schemas.openxmlformats.org/officeDocument/2006/relationships/tags" Target="../tags/tag14.xml"/><Relationship Id="rId27" Type="http://schemas.openxmlformats.org/officeDocument/2006/relationships/tags" Target="../tags/tag19.xml"/><Relationship Id="rId30" Type="http://schemas.openxmlformats.org/officeDocument/2006/relationships/tags" Target="../tags/tag22.xml"/><Relationship Id="rId35" Type="http://schemas.openxmlformats.org/officeDocument/2006/relationships/tags" Target="../tags/tag27.xml"/><Relationship Id="rId43" Type="http://schemas.openxmlformats.org/officeDocument/2006/relationships/tags" Target="../tags/tag35.xml"/><Relationship Id="rId48" Type="http://schemas.openxmlformats.org/officeDocument/2006/relationships/tags" Target="../tags/tag40.xml"/><Relationship Id="rId56" Type="http://schemas.openxmlformats.org/officeDocument/2006/relationships/tags" Target="../tags/tag48.xml"/><Relationship Id="rId64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43.xml"/><Relationship Id="rId3" Type="http://schemas.openxmlformats.org/officeDocument/2006/relationships/slideLayout" Target="../slideLayouts/slideLayout3.xml"/><Relationship Id="rId12" Type="http://schemas.openxmlformats.org/officeDocument/2006/relationships/tags" Target="../tags/tag4.xml"/><Relationship Id="rId17" Type="http://schemas.openxmlformats.org/officeDocument/2006/relationships/tags" Target="../tags/tag9.xml"/><Relationship Id="rId25" Type="http://schemas.openxmlformats.org/officeDocument/2006/relationships/tags" Target="../tags/tag17.xml"/><Relationship Id="rId33" Type="http://schemas.openxmlformats.org/officeDocument/2006/relationships/tags" Target="../tags/tag25.xml"/><Relationship Id="rId38" Type="http://schemas.openxmlformats.org/officeDocument/2006/relationships/tags" Target="../tags/tag30.xml"/><Relationship Id="rId46" Type="http://schemas.openxmlformats.org/officeDocument/2006/relationships/tags" Target="../tags/tag38.xml"/><Relationship Id="rId59" Type="http://schemas.openxmlformats.org/officeDocument/2006/relationships/tags" Target="../tags/tag51.xml"/><Relationship Id="rId20" Type="http://schemas.openxmlformats.org/officeDocument/2006/relationships/tags" Target="../tags/tag12.xml"/><Relationship Id="rId41" Type="http://schemas.openxmlformats.org/officeDocument/2006/relationships/tags" Target="../tags/tag33.xml"/><Relationship Id="rId54" Type="http://schemas.openxmlformats.org/officeDocument/2006/relationships/tags" Target="../tags/tag46.xml"/><Relationship Id="rId6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tags" Target="../tags/tag7.xml"/><Relationship Id="rId23" Type="http://schemas.openxmlformats.org/officeDocument/2006/relationships/tags" Target="../tags/tag15.xml"/><Relationship Id="rId28" Type="http://schemas.openxmlformats.org/officeDocument/2006/relationships/tags" Target="../tags/tag20.xml"/><Relationship Id="rId36" Type="http://schemas.openxmlformats.org/officeDocument/2006/relationships/tags" Target="../tags/tag28.xml"/><Relationship Id="rId49" Type="http://schemas.openxmlformats.org/officeDocument/2006/relationships/tags" Target="../tags/tag41.xml"/><Relationship Id="rId57" Type="http://schemas.openxmlformats.org/officeDocument/2006/relationships/tags" Target="../tags/tag49.xml"/><Relationship Id="rId10" Type="http://schemas.openxmlformats.org/officeDocument/2006/relationships/tags" Target="../tags/tag2.xml"/><Relationship Id="rId31" Type="http://schemas.openxmlformats.org/officeDocument/2006/relationships/tags" Target="../tags/tag23.xml"/><Relationship Id="rId44" Type="http://schemas.openxmlformats.org/officeDocument/2006/relationships/tags" Target="../tags/tag36.xml"/><Relationship Id="rId52" Type="http://schemas.openxmlformats.org/officeDocument/2006/relationships/tags" Target="../tags/tag44.xml"/><Relationship Id="rId60" Type="http://schemas.openxmlformats.org/officeDocument/2006/relationships/tags" Target="../tags/tag52.xml"/><Relationship Id="rId65" Type="http://schemas.openxmlformats.org/officeDocument/2006/relationships/image" Target="../media/image3.sv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3" Type="http://schemas.openxmlformats.org/officeDocument/2006/relationships/tags" Target="../tags/tag5.xml"/><Relationship Id="rId18" Type="http://schemas.openxmlformats.org/officeDocument/2006/relationships/tags" Target="../tags/tag10.xml"/><Relationship Id="rId39" Type="http://schemas.openxmlformats.org/officeDocument/2006/relationships/tags" Target="../tags/tag3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31622219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2" imgW="413" imgH="416" progId="TCLayout.ActiveDocument.1">
                  <p:embed/>
                </p:oleObj>
              </mc:Choice>
              <mc:Fallback>
                <p:oleObj name="think-cell Slide" r:id="rId62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5" name="TrackerNumBlue" hidden="1">
            <a:extLst>
              <a:ext uri="{FF2B5EF4-FFF2-40B4-BE49-F238E27FC236}">
                <a16:creationId xmlns:a16="http://schemas.microsoft.com/office/drawing/2014/main" id="{AF090F00-79C5-4859-A57F-2C642BF73415}"/>
              </a:ext>
            </a:extLst>
          </p:cNvPr>
          <p:cNvGrpSpPr/>
          <p:nvPr userDrawn="1"/>
        </p:nvGrpSpPr>
        <p:grpSpPr>
          <a:xfrm>
            <a:off x="-1" y="226624"/>
            <a:ext cx="447676" cy="677109"/>
            <a:chOff x="-1" y="226624"/>
            <a:chExt cx="447676" cy="677109"/>
          </a:xfrm>
        </p:grpSpPr>
        <p:sp>
          <p:nvSpPr>
            <p:cNvPr id="208" name="Rectangle: Top Corners Rounded 207">
              <a:extLst>
                <a:ext uri="{FF2B5EF4-FFF2-40B4-BE49-F238E27FC236}">
                  <a16:creationId xmlns:a16="http://schemas.microsoft.com/office/drawing/2014/main" id="{8AC7A51B-065C-4ADC-AEE0-32FECDB6A075}"/>
                </a:ext>
              </a:extLst>
            </p:cNvPr>
            <p:cNvSpPr/>
            <p:nvPr/>
          </p:nvSpPr>
          <p:spPr>
            <a:xfrm rot="5400000">
              <a:off x="-114716" y="341340"/>
              <a:ext cx="677108" cy="447675"/>
            </a:xfrm>
            <a:prstGeom prst="round2SameRect">
              <a:avLst>
                <a:gd name="adj1" fmla="val 20921"/>
                <a:gd name="adj2" fmla="val 0"/>
              </a:avLst>
            </a:prstGeom>
            <a:solidFill>
              <a:srgbClr val="0080C8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ru-RU" sz="1600" dirty="0">
                <a:solidFill>
                  <a:schemeClr val="bg1"/>
                </a:solidFill>
                <a:latin typeface="Segoe UI" panose="020B0502040204020203" pitchFamily="34" charset="0"/>
                <a:sym typeface="+mn-lt"/>
              </a:endParaRPr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77156A41-044C-4D2C-8806-912855354EE2}"/>
                </a:ext>
              </a:extLst>
            </p:cNvPr>
            <p:cNvSpPr/>
            <p:nvPr/>
          </p:nvSpPr>
          <p:spPr>
            <a:xfrm rot="5400000">
              <a:off x="486" y="547202"/>
              <a:ext cx="356044" cy="357017"/>
            </a:xfrm>
            <a:custGeom>
              <a:avLst/>
              <a:gdLst>
                <a:gd name="connsiteX0" fmla="*/ 6705028 w 6705028"/>
                <a:gd name="connsiteY0" fmla="*/ 0 h 6723363"/>
                <a:gd name="connsiteX1" fmla="*/ 6705028 w 6705028"/>
                <a:gd name="connsiteY1" fmla="*/ 6723363 h 6723363"/>
                <a:gd name="connsiteX2" fmla="*/ 1579184 w 6705028"/>
                <a:gd name="connsiteY2" fmla="*/ 6723363 h 6723363"/>
                <a:gd name="connsiteX3" fmla="*/ 0 w 6705028"/>
                <a:gd name="connsiteY3" fmla="*/ 6702880 h 6723363"/>
                <a:gd name="connsiteX4" fmla="*/ 6446195 w 6705028"/>
                <a:gd name="connsiteY4" fmla="*/ 6489 h 672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05028" h="6723363">
                  <a:moveTo>
                    <a:pt x="6705028" y="0"/>
                  </a:moveTo>
                  <a:lnTo>
                    <a:pt x="6705028" y="6723363"/>
                  </a:lnTo>
                  <a:lnTo>
                    <a:pt x="1579184" y="6723363"/>
                  </a:lnTo>
                  <a:lnTo>
                    <a:pt x="0" y="6702880"/>
                  </a:lnTo>
                  <a:cubicBezTo>
                    <a:pt x="46707" y="3101945"/>
                    <a:pt x="2888924" y="185265"/>
                    <a:pt x="6446195" y="6489"/>
                  </a:cubicBezTo>
                  <a:close/>
                </a:path>
              </a:pathLst>
            </a:custGeom>
            <a:gradFill flip="none" rotWithShape="1">
              <a:gsLst>
                <a:gs pos="59000">
                  <a:srgbClr val="0080C8"/>
                </a:gs>
                <a:gs pos="0">
                  <a:srgbClr val="79D598"/>
                </a:gs>
              </a:gsLst>
              <a:path path="circle">
                <a:fillToRect l="100000" t="100000"/>
              </a:path>
              <a:tileRect r="-100000" b="-100000"/>
            </a:gra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ru-RU" sz="1600" dirty="0">
                <a:solidFill>
                  <a:schemeClr val="bg1"/>
                </a:solidFill>
                <a:latin typeface="Segoe UI" panose="020B0502040204020203" pitchFamily="34" charset="0"/>
                <a:sym typeface="+mn-lt"/>
              </a:endParaRPr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A54FEC00-E9E8-4C46-BE66-39789F6E5635}"/>
                </a:ext>
              </a:extLst>
            </p:cNvPr>
            <p:cNvSpPr txBox="1"/>
            <p:nvPr/>
          </p:nvSpPr>
          <p:spPr>
            <a:xfrm>
              <a:off x="163725" y="442067"/>
              <a:ext cx="120225" cy="246221"/>
            </a:xfrm>
            <a:prstGeom prst="rect">
              <a:avLst/>
            </a:prstGeom>
          </p:spPr>
          <p:txBody>
            <a:bodyPr vert="horz" wrap="none" lIns="0" tIns="0" rIns="0" bIns="0" rtlCol="0" anchor="ctr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lang="en-US" sz="1400" dirty="0"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230396" lvl="1" indent="-226796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2"/>
                </a:buClr>
                <a:buSzPct val="110000"/>
                <a:buFont typeface="Wingdings" panose="05000000000000000000" pitchFamily="2" charset="2"/>
                <a:buChar char=""/>
                <a:defRPr lang="en-US" sz="1400" dirty="0">
                  <a:latin typeface="Trebuchet MS" panose="020B0603020202020204" pitchFamily="34" charset="0"/>
                </a:defRPr>
              </a:lvl2pPr>
              <a:lvl3pPr marL="442793" lvl="2" indent="-215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2"/>
                </a:buClr>
                <a:buSzPct val="110000"/>
                <a:buFont typeface="Arial" panose="020B0604020202020204" pitchFamily="34" charset="0"/>
                <a:buChar char="‒"/>
                <a:defRPr lang="en-US" sz="1400" dirty="0">
                  <a:latin typeface="Trebuchet MS" panose="020B0603020202020204" pitchFamily="34" charset="0"/>
                </a:defRPr>
              </a:lvl3pPr>
              <a:lvl4pPr marL="597590" lvl="3" indent="-1511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  <a:defRPr lang="en-US" sz="1400" dirty="0">
                  <a:latin typeface="Trebuchet MS" panose="020B0603020202020204" pitchFamily="34" charset="0"/>
                </a:defRPr>
              </a:lvl4pPr>
              <a:lvl5pPr marL="817187" lvl="4" indent="-1475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lang="en-US" sz="1400" dirty="0">
                  <a:latin typeface="Trebuchet MS" panose="020B0603020202020204" pitchFamily="34" charset="0"/>
                </a:defRPr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Segoe UI" panose="020B0502040204020203" pitchFamily="34" charset="0"/>
                  <a:cs typeface="+mn-cs"/>
                  <a:sym typeface="+mn-lt"/>
                </a:rPr>
                <a:t>1</a:t>
              </a:r>
              <a:endParaRPr lang="ru-RU" sz="1600" b="1" dirty="0">
                <a:solidFill>
                  <a:schemeClr val="bg1"/>
                </a:solidFill>
                <a:latin typeface="Segoe UI" panose="020B0502040204020203" pitchFamily="34" charset="0"/>
                <a:cs typeface="+mn-cs"/>
                <a:sym typeface="+mn-lt"/>
              </a:endParaRPr>
            </a:p>
          </p:txBody>
        </p:sp>
      </p:grp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>
            <a:spLocks/>
          </p:cNvSpPr>
          <p:nvPr userDrawn="1">
            <p:custDataLst>
              <p:tags r:id="rId11"/>
            </p:custDataLst>
          </p:nvPr>
        </p:nvSpPr>
        <p:spPr>
          <a:xfrm>
            <a:off x="554736" y="6330793"/>
            <a:ext cx="11082528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>
                <a:latin typeface="Segoe UI" panose="020B0502040204020203" pitchFamily="34" charset="0"/>
                <a:ea typeface="+mn-ea"/>
                <a:cs typeface="+mn-cs"/>
                <a:sym typeface="+mn-lt"/>
              </a:rPr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54736" y="226624"/>
            <a:ext cx="11082528" cy="677108"/>
          </a:xfrm>
          <a:prstGeom prst="rect">
            <a:avLst/>
          </a:prstGeom>
        </p:spPr>
        <p:txBody>
          <a:bodyPr vert="horz" wrap="square" lIns="0" tIns="0" rIns="914400" bIns="0" rtlCol="0" anchor="b" anchorCtr="0">
            <a:noAutofit/>
          </a:bodyPr>
          <a:lstStyle/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ru-RU" dirty="0"/>
          </a:p>
        </p:txBody>
      </p: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10557264" y="41597"/>
            <a:ext cx="1080000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/>
            </a:lvl1pPr>
          </a:lstStyle>
          <a:p>
            <a:pPr lvl="0" algn="r"/>
            <a:r>
              <a:rPr lang="ru-RU" sz="800" dirty="0">
                <a:latin typeface="Segoe UI" panose="020B0502040204020203" pitchFamily="34" charset="0"/>
                <a:ea typeface="+mn-ea"/>
                <a:cs typeface="+mn-cs"/>
                <a:sym typeface="+mn-lt"/>
              </a:rPr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13"/>
            </p:custDataLst>
          </p:nvPr>
        </p:nvSpPr>
        <p:spPr>
          <a:xfrm>
            <a:off x="3754105" y="2171700"/>
            <a:ext cx="3049253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>
                <a:latin typeface="Segoe UI" panose="020B0502040204020203" pitchFamily="34" charset="0"/>
                <a:ea typeface="+mn-ea"/>
                <a:cs typeface="+mn-cs"/>
                <a:sym typeface="+mn-lt"/>
              </a:rPr>
              <a:t>Above Chart Exhibit Title</a:t>
            </a:r>
            <a:br>
              <a:rPr lang="en-US" dirty="0">
                <a:latin typeface="Segoe UI" panose="020B0502040204020203" pitchFamily="34" charset="0"/>
                <a:ea typeface="+mn-ea"/>
                <a:cs typeface="+mn-cs"/>
                <a:sym typeface="+mn-lt"/>
              </a:rPr>
            </a:br>
            <a:r>
              <a:rPr lang="en-US" b="0" dirty="0">
                <a:latin typeface="Segoe UI" panose="020B0502040204020203" pitchFamily="34" charset="0"/>
                <a:ea typeface="+mn-ea"/>
                <a:cs typeface="+mn-cs"/>
                <a:sym typeface="+mn-lt"/>
              </a:rPr>
              <a:t>Units of measure</a:t>
            </a:r>
            <a:endParaRPr lang="ru-RU" b="0" dirty="0">
              <a:latin typeface="Segoe UI" panose="020B0502040204020203" pitchFamily="34" charset="0"/>
              <a:ea typeface="+mn-ea"/>
              <a:cs typeface="+mn-cs"/>
              <a:sym typeface="+mn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2856297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50" name="5. Source" hidden="1">
            <a:extLst>
              <a:ext uri="{FF2B5EF4-FFF2-40B4-BE49-F238E27FC236}">
                <a16:creationId xmlns:a16="http://schemas.microsoft.com/office/drawing/2014/main" id="{1B5DE5A7-2D1D-4A40-BE7D-BB40C3D416B3}"/>
              </a:ext>
            </a:extLst>
          </p:cNvPr>
          <p:cNvSpPr txBox="1">
            <a:spLocks/>
          </p:cNvSpPr>
          <p:nvPr userDrawn="1">
            <p:custDataLst>
              <p:tags r:id="rId14"/>
            </p:custDataLst>
          </p:nvPr>
        </p:nvSpPr>
        <p:spPr>
          <a:xfrm>
            <a:off x="554736" y="6514142"/>
            <a:ext cx="1063714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ru-RU" sz="800" dirty="0">
                <a:latin typeface="Segoe UI" panose="020B0502040204020203" pitchFamily="34" charset="0"/>
                <a:ea typeface="+mn-ea"/>
                <a:cs typeface="+mn-cs"/>
                <a:sym typeface="+mn-lt"/>
              </a:rPr>
              <a:t>Источник: …</a:t>
            </a:r>
          </a:p>
        </p:txBody>
      </p:sp>
      <p:grpSp>
        <p:nvGrpSpPr>
          <p:cNvPr id="28" name="MoonEmpty" hidden="1">
            <a:extLst>
              <a:ext uri="{FF2B5EF4-FFF2-40B4-BE49-F238E27FC236}">
                <a16:creationId xmlns:a16="http://schemas.microsoft.com/office/drawing/2014/main" id="{4743A549-0E0E-4007-8E63-0ADAFDDFCA28}"/>
              </a:ext>
            </a:extLst>
          </p:cNvPr>
          <p:cNvGrpSpPr>
            <a:grpSpLocks/>
          </p:cNvGrpSpPr>
          <p:nvPr userDrawn="1">
            <p:custDataLst>
              <p:tags r:id="rId15"/>
            </p:custDataLst>
          </p:nvPr>
        </p:nvGrpSpPr>
        <p:grpSpPr>
          <a:xfrm>
            <a:off x="4846772" y="4636171"/>
            <a:ext cx="252000" cy="252000"/>
            <a:chOff x="762000" y="1270000"/>
            <a:chExt cx="254000" cy="2540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9798FF3-1F18-4818-88B0-CE9902871106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6350" cap="sq">
              <a:solidFill>
                <a:srgbClr val="0080C8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+mn-cs"/>
                <a:sym typeface="+mn-lt"/>
              </a:endParaRPr>
            </a:p>
          </p:txBody>
        </p:sp>
        <p:sp>
          <p:nvSpPr>
            <p:cNvPr id="30" name="Arc 29" hidden="1">
              <a:extLst>
                <a:ext uri="{FF2B5EF4-FFF2-40B4-BE49-F238E27FC236}">
                  <a16:creationId xmlns:a16="http://schemas.microsoft.com/office/drawing/2014/main" id="{8F7DD80E-A3C6-4E14-B14D-5BFAD25DF42F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5400000"/>
              </a:avLst>
            </a:prstGeom>
            <a:grpFill/>
            <a:ln w="6350" cap="sq" cmpd="sng" algn="ctr">
              <a:solidFill>
                <a:srgbClr val="0080C8"/>
              </a:solidFill>
              <a:prstDash val="solid"/>
              <a:miter lim="800000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egoe UI" panose="020B0502040204020203" pitchFamily="34" charset="0"/>
                <a:ea typeface="+mn-ea"/>
                <a:cs typeface="+mn-cs"/>
                <a:sym typeface="+mn-lt"/>
              </a:endParaRPr>
            </a:p>
          </p:txBody>
        </p:sp>
      </p:grpSp>
      <p:grpSp>
        <p:nvGrpSpPr>
          <p:cNvPr id="31" name="MoonQuater" hidden="1">
            <a:extLst>
              <a:ext uri="{FF2B5EF4-FFF2-40B4-BE49-F238E27FC236}">
                <a16:creationId xmlns:a16="http://schemas.microsoft.com/office/drawing/2014/main" id="{C4DEC567-2604-4F61-92AE-915708A82118}"/>
              </a:ext>
            </a:extLst>
          </p:cNvPr>
          <p:cNvGrpSpPr>
            <a:grpSpLocks/>
          </p:cNvGrpSpPr>
          <p:nvPr userDrawn="1">
            <p:custDataLst>
              <p:tags r:id="rId16"/>
            </p:custDataLst>
          </p:nvPr>
        </p:nvGrpSpPr>
        <p:grpSpPr>
          <a:xfrm>
            <a:off x="5249203" y="4636171"/>
            <a:ext cx="252000" cy="252000"/>
            <a:chOff x="762000" y="1270000"/>
            <a:chExt cx="254000" cy="25400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D8F13F0-7FE6-4C26-A755-3F90D7D8FB06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6350" cap="sq">
              <a:solidFill>
                <a:srgbClr val="0080C8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+mn-cs"/>
                <a:sym typeface="+mn-lt"/>
              </a:endParaRPr>
            </a:p>
          </p:txBody>
        </p:sp>
        <p:sp>
          <p:nvSpPr>
            <p:cNvPr id="33" name="Arc 32">
              <a:extLst>
                <a:ext uri="{FF2B5EF4-FFF2-40B4-BE49-F238E27FC236}">
                  <a16:creationId xmlns:a16="http://schemas.microsoft.com/office/drawing/2014/main" id="{FAB97D6A-29EC-4674-8085-D728899B466A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0"/>
              </a:avLst>
            </a:prstGeom>
            <a:solidFill>
              <a:srgbClr val="0080C8"/>
            </a:solidFill>
            <a:ln w="6350" cap="sq" cmpd="sng" algn="ctr">
              <a:noFill/>
              <a:prstDash val="solid"/>
              <a:miter lim="800000"/>
              <a:tailEnd type="none"/>
            </a:ln>
            <a:effectLst/>
            <a:extLst>
              <a:ext uri="{91240B29-F687-4F45-9708-019B960494DF}">
                <a14:hiddenLine xmlns:a14="http://schemas.microsoft.com/office/drawing/2010/main" w="6350" cap="sq" cmpd="sng" algn="ctr">
                  <a:solidFill>
                    <a:schemeClr val="accent1"/>
                  </a:solidFill>
                  <a:prstDash val="solid"/>
                  <a:miter lim="800000"/>
                  <a:tailEnd type="none"/>
                </a14:hiddenLine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egoe UI" panose="020B0502040204020203" pitchFamily="34" charset="0"/>
                <a:ea typeface="+mn-ea"/>
                <a:cs typeface="+mn-cs"/>
                <a:sym typeface="+mn-lt"/>
              </a:endParaRPr>
            </a:p>
          </p:txBody>
        </p:sp>
      </p:grpSp>
      <p:grpSp>
        <p:nvGrpSpPr>
          <p:cNvPr id="34" name="MoonHalf" hidden="1">
            <a:extLst>
              <a:ext uri="{FF2B5EF4-FFF2-40B4-BE49-F238E27FC236}">
                <a16:creationId xmlns:a16="http://schemas.microsoft.com/office/drawing/2014/main" id="{B9EAE1BE-C62B-4BB8-A8E0-47F35831A3CC}"/>
              </a:ext>
            </a:extLst>
          </p:cNvPr>
          <p:cNvGrpSpPr>
            <a:grpSpLocks/>
          </p:cNvGrpSpPr>
          <p:nvPr userDrawn="1">
            <p:custDataLst>
              <p:tags r:id="rId17"/>
            </p:custDataLst>
          </p:nvPr>
        </p:nvGrpSpPr>
        <p:grpSpPr>
          <a:xfrm>
            <a:off x="5651634" y="4636171"/>
            <a:ext cx="252000" cy="252000"/>
            <a:chOff x="762000" y="1270000"/>
            <a:chExt cx="254000" cy="25400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213953D-B71B-48CC-8C52-AD3E25C94204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6350" cap="sq">
              <a:solidFill>
                <a:srgbClr val="0080C8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+mn-cs"/>
                <a:sym typeface="+mn-lt"/>
              </a:endParaRPr>
            </a:p>
          </p:txBody>
        </p:sp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95621B75-602D-4AFA-BBE7-751D3DBC3DB0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5400000"/>
              </a:avLst>
            </a:prstGeom>
            <a:solidFill>
              <a:srgbClr val="0080C8"/>
            </a:solidFill>
            <a:ln w="6350" cap="sq" cmpd="sng" algn="ctr">
              <a:noFill/>
              <a:prstDash val="solid"/>
              <a:miter lim="800000"/>
              <a:tailEnd type="none"/>
            </a:ln>
            <a:effectLst/>
            <a:extLst>
              <a:ext uri="{91240B29-F687-4F45-9708-019B960494DF}">
                <a14:hiddenLine xmlns:a14="http://schemas.microsoft.com/office/drawing/2010/main" w="6350" cap="sq" cmpd="sng" algn="ctr">
                  <a:solidFill>
                    <a:schemeClr val="accent1"/>
                  </a:solidFill>
                  <a:prstDash val="solid"/>
                  <a:miter lim="800000"/>
                  <a:tailEnd type="none"/>
                </a14:hiddenLine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egoe UI" panose="020B0502040204020203" pitchFamily="34" charset="0"/>
                <a:ea typeface="+mn-ea"/>
                <a:cs typeface="+mn-cs"/>
                <a:sym typeface="+mn-lt"/>
              </a:endParaRPr>
            </a:p>
          </p:txBody>
        </p:sp>
      </p:grpSp>
      <p:grpSp>
        <p:nvGrpSpPr>
          <p:cNvPr id="37" name="Moon3Quater" hidden="1">
            <a:extLst>
              <a:ext uri="{FF2B5EF4-FFF2-40B4-BE49-F238E27FC236}">
                <a16:creationId xmlns:a16="http://schemas.microsoft.com/office/drawing/2014/main" id="{6F3A8871-705B-4FA8-BB77-87D184D6EF4B}"/>
              </a:ext>
            </a:extLst>
          </p:cNvPr>
          <p:cNvGrpSpPr>
            <a:grpSpLocks/>
          </p:cNvGrpSpPr>
          <p:nvPr userDrawn="1">
            <p:custDataLst>
              <p:tags r:id="rId18"/>
            </p:custDataLst>
          </p:nvPr>
        </p:nvGrpSpPr>
        <p:grpSpPr>
          <a:xfrm>
            <a:off x="6054065" y="4636171"/>
            <a:ext cx="252000" cy="252000"/>
            <a:chOff x="762000" y="1270000"/>
            <a:chExt cx="254000" cy="25400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40D7E45-6BC9-404E-9197-B7DC3496088C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6350" cap="sq">
              <a:solidFill>
                <a:srgbClr val="0080C8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+mn-cs"/>
                <a:sym typeface="+mn-lt"/>
              </a:endParaRPr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6C7C82A0-76B8-4A96-A7F4-DFB0FF75D93E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10800000"/>
              </a:avLst>
            </a:prstGeom>
            <a:solidFill>
              <a:srgbClr val="0080C8"/>
            </a:solidFill>
            <a:ln w="6350" cap="sq" cmpd="sng" algn="ctr">
              <a:noFill/>
              <a:prstDash val="solid"/>
              <a:miter lim="800000"/>
              <a:tailEnd type="none"/>
            </a:ln>
            <a:effectLst/>
            <a:extLst>
              <a:ext uri="{91240B29-F687-4F45-9708-019B960494DF}">
                <a14:hiddenLine xmlns:a14="http://schemas.microsoft.com/office/drawing/2010/main" w="6350" cap="sq" cmpd="sng" algn="ctr">
                  <a:solidFill>
                    <a:schemeClr val="accent1"/>
                  </a:solidFill>
                  <a:prstDash val="solid"/>
                  <a:miter lim="800000"/>
                  <a:tailEnd type="none"/>
                </a14:hiddenLine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egoe UI" panose="020B0502040204020203" pitchFamily="34" charset="0"/>
                <a:ea typeface="+mn-ea"/>
                <a:cs typeface="+mn-cs"/>
                <a:sym typeface="+mn-lt"/>
              </a:endParaRPr>
            </a:p>
          </p:txBody>
        </p:sp>
      </p:grpSp>
      <p:grpSp>
        <p:nvGrpSpPr>
          <p:cNvPr id="40" name="MoonFull" hidden="1">
            <a:extLst>
              <a:ext uri="{FF2B5EF4-FFF2-40B4-BE49-F238E27FC236}">
                <a16:creationId xmlns:a16="http://schemas.microsoft.com/office/drawing/2014/main" id="{6EF682C2-47CE-4876-9045-A64FF08DBC8E}"/>
              </a:ext>
            </a:extLst>
          </p:cNvPr>
          <p:cNvGrpSpPr>
            <a:grpSpLocks noChangeAspect="1"/>
          </p:cNvGrpSpPr>
          <p:nvPr userDrawn="1">
            <p:custDataLst>
              <p:tags r:id="rId19"/>
            </p:custDataLst>
          </p:nvPr>
        </p:nvGrpSpPr>
        <p:grpSpPr>
          <a:xfrm>
            <a:off x="6456497" y="4636171"/>
            <a:ext cx="252000" cy="252000"/>
            <a:chOff x="762000" y="1270000"/>
            <a:chExt cx="254000" cy="254000"/>
          </a:xfrm>
          <a:solidFill>
            <a:schemeClr val="accent5"/>
          </a:solidFill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456CA22-864D-493C-B03D-A9B55263400D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6350" cap="sq">
              <a:solidFill>
                <a:schemeClr val="accent4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+mn-cs"/>
                <a:sym typeface="+mn-lt"/>
              </a:endParaRPr>
            </a:p>
          </p:txBody>
        </p:sp>
        <p:sp>
          <p:nvSpPr>
            <p:cNvPr id="42" name="Arc 41">
              <a:extLst>
                <a:ext uri="{FF2B5EF4-FFF2-40B4-BE49-F238E27FC236}">
                  <a16:creationId xmlns:a16="http://schemas.microsoft.com/office/drawing/2014/main" id="{C5E8E70B-EF7B-46FB-B544-7EFBC23B4F3C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16200000"/>
              </a:avLst>
            </a:prstGeom>
            <a:solidFill>
              <a:srgbClr val="0080C8"/>
            </a:solidFill>
            <a:ln w="6350" cap="sq" cmpd="sng" algn="ctr">
              <a:solidFill>
                <a:srgbClr val="0080C8"/>
              </a:solidFill>
              <a:prstDash val="solid"/>
              <a:miter lim="800000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egoe UI" panose="020B0502040204020203" pitchFamily="34" charset="0"/>
                <a:ea typeface="+mn-ea"/>
                <a:cs typeface="+mn-cs"/>
                <a:sym typeface="+mn-lt"/>
              </a:endParaRPr>
            </a:p>
          </p:txBody>
        </p:sp>
      </p:grpSp>
      <p:grpSp>
        <p:nvGrpSpPr>
          <p:cNvPr id="43" name="Grid" hidden="1">
            <a:extLst>
              <a:ext uri="{FF2B5EF4-FFF2-40B4-BE49-F238E27FC236}">
                <a16:creationId xmlns:a16="http://schemas.microsoft.com/office/drawing/2014/main" id="{025FF407-E391-4771-A6D5-CA86F39E5031}"/>
              </a:ext>
            </a:extLst>
          </p:cNvPr>
          <p:cNvGrpSpPr/>
          <p:nvPr userDrawn="1"/>
        </p:nvGrpSpPr>
        <p:grpSpPr>
          <a:xfrm>
            <a:off x="-497642" y="-463534"/>
            <a:ext cx="12134906" cy="6730827"/>
            <a:chOff x="-497642" y="-463534"/>
            <a:chExt cx="12134906" cy="6730827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C276A21-25A1-4204-9E15-C8D97EECBB9F}"/>
                </a:ext>
              </a:extLst>
            </p:cNvPr>
            <p:cNvSpPr>
              <a:spLocks/>
            </p:cNvSpPr>
            <p:nvPr/>
          </p:nvSpPr>
          <p:spPr>
            <a:xfrm>
              <a:off x="554736" y="-463534"/>
              <a:ext cx="11082528" cy="318924"/>
            </a:xfrm>
            <a:prstGeom prst="rect">
              <a:avLst/>
            </a:prstGeom>
            <a:solidFill>
              <a:srgbClr val="0A89B6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lang="en-US" sz="1600" b="1" dirty="0">
                  <a:solidFill>
                    <a:schemeClr val="bg1"/>
                  </a:solidFill>
                  <a:latin typeface="Segoe UI" panose="020B0502040204020203" pitchFamily="34" charset="0"/>
                </a:rPr>
                <a:t>Work area v.2</a:t>
              </a:r>
              <a:endParaRPr lang="ru-RU" sz="1600" b="1" dirty="0">
                <a:solidFill>
                  <a:schemeClr val="bg1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52F6A4A-A504-4651-BA00-3047DD30F132}"/>
                </a:ext>
              </a:extLst>
            </p:cNvPr>
            <p:cNvSpPr>
              <a:spLocks/>
            </p:cNvSpPr>
            <p:nvPr/>
          </p:nvSpPr>
          <p:spPr>
            <a:xfrm>
              <a:off x="3758184" y="-463534"/>
              <a:ext cx="7879080" cy="318924"/>
            </a:xfrm>
            <a:prstGeom prst="rect">
              <a:avLst/>
            </a:prstGeom>
            <a:solidFill>
              <a:srgbClr val="0B9BD0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ts val="300"/>
                </a:spcBef>
                <a:spcAft>
                  <a:spcPts val="300"/>
                </a:spcAft>
              </a:pPr>
              <a:r>
                <a:rPr lang="ru-RU" sz="1600" b="1" dirty="0">
                  <a:solidFill>
                    <a:schemeClr val="bg1"/>
                  </a:solidFill>
                  <a:latin typeface="Segoe UI" panose="020B0502040204020203" pitchFamily="34" charset="0"/>
                </a:rPr>
                <a:t>1/4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2B35522-BA22-422F-A571-CDDD46FCB17F}"/>
                </a:ext>
              </a:extLst>
            </p:cNvPr>
            <p:cNvSpPr>
              <a:spLocks/>
            </p:cNvSpPr>
            <p:nvPr/>
          </p:nvSpPr>
          <p:spPr>
            <a:xfrm>
              <a:off x="4709160" y="-463534"/>
              <a:ext cx="6928104" cy="318924"/>
            </a:xfrm>
            <a:prstGeom prst="rect">
              <a:avLst/>
            </a:prstGeom>
            <a:solidFill>
              <a:srgbClr val="0E94C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lvl="0">
                <a:spcBef>
                  <a:spcPts val="300"/>
                </a:spcBef>
                <a:spcAft>
                  <a:spcPts val="300"/>
                </a:spcAft>
              </a:pPr>
              <a:r>
                <a:rPr lang="ru-RU" sz="1600" b="1" dirty="0">
                  <a:solidFill>
                    <a:schemeClr val="bg1"/>
                  </a:solidFill>
                  <a:latin typeface="Segoe UI" panose="020B0502040204020203" pitchFamily="34" charset="0"/>
                </a:rPr>
                <a:t>1/3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183023B-26BF-4EA0-8B08-5BA826E21032}"/>
                </a:ext>
              </a:extLst>
            </p:cNvPr>
            <p:cNvSpPr>
              <a:spLocks/>
            </p:cNvSpPr>
            <p:nvPr/>
          </p:nvSpPr>
          <p:spPr>
            <a:xfrm>
              <a:off x="6437376" y="-463534"/>
              <a:ext cx="5199888" cy="318924"/>
            </a:xfrm>
            <a:prstGeom prst="rect">
              <a:avLst/>
            </a:prstGeom>
            <a:solidFill>
              <a:srgbClr val="128AB6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lvl="0">
                <a:spcBef>
                  <a:spcPts val="300"/>
                </a:spcBef>
                <a:spcAft>
                  <a:spcPts val="300"/>
                </a:spcAft>
              </a:pPr>
              <a:r>
                <a:rPr lang="ru-RU" sz="1600" b="1" dirty="0">
                  <a:solidFill>
                    <a:schemeClr val="bg1"/>
                  </a:solidFill>
                  <a:latin typeface="Segoe UI" panose="020B0502040204020203" pitchFamily="34" charset="0"/>
                </a:rPr>
                <a:t>1/2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EB9FB9A-A954-443A-A09C-D1E17DAA07AD}"/>
                </a:ext>
              </a:extLst>
            </p:cNvPr>
            <p:cNvSpPr>
              <a:spLocks/>
            </p:cNvSpPr>
            <p:nvPr/>
          </p:nvSpPr>
          <p:spPr>
            <a:xfrm>
              <a:off x="8174736" y="-463534"/>
              <a:ext cx="3462528" cy="318924"/>
            </a:xfrm>
            <a:prstGeom prst="rect">
              <a:avLst/>
            </a:prstGeom>
            <a:solidFill>
              <a:srgbClr val="197BA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lvl="0">
                <a:spcBef>
                  <a:spcPts val="300"/>
                </a:spcBef>
                <a:spcAft>
                  <a:spcPts val="300"/>
                </a:spcAft>
              </a:pPr>
              <a:r>
                <a:rPr lang="ru-RU" sz="1600" b="1" dirty="0">
                  <a:solidFill>
                    <a:schemeClr val="bg1"/>
                  </a:solidFill>
                  <a:latin typeface="Segoe UI" panose="020B0502040204020203" pitchFamily="34" charset="0"/>
                </a:rPr>
                <a:t>2/3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EB74567-8941-4665-A9FA-DCFD9F0A4BCC}"/>
                </a:ext>
              </a:extLst>
            </p:cNvPr>
            <p:cNvSpPr>
              <a:spLocks/>
            </p:cNvSpPr>
            <p:nvPr/>
          </p:nvSpPr>
          <p:spPr>
            <a:xfrm>
              <a:off x="9125840" y="-463534"/>
              <a:ext cx="2511424" cy="318924"/>
            </a:xfrm>
            <a:prstGeom prst="rect">
              <a:avLst/>
            </a:prstGeom>
            <a:solidFill>
              <a:srgbClr val="23668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spcBef>
                  <a:spcPts val="300"/>
                </a:spcBef>
                <a:spcAft>
                  <a:spcPts val="300"/>
                </a:spcAft>
              </a:pPr>
              <a:r>
                <a:rPr lang="ru-RU" sz="1600" b="1" dirty="0">
                  <a:solidFill>
                    <a:schemeClr val="bg1"/>
                  </a:solidFill>
                  <a:latin typeface="Segoe UI" panose="020B0502040204020203" pitchFamily="34" charset="0"/>
                </a:rPr>
                <a:t>3/4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02AA0E9-DA71-42DF-B9F4-61485D1EE668}"/>
                </a:ext>
              </a:extLst>
            </p:cNvPr>
            <p:cNvCxnSpPr>
              <a:cxnSpLocks/>
            </p:cNvCxnSpPr>
            <p:nvPr/>
          </p:nvCxnSpPr>
          <p:spPr>
            <a:xfrm>
              <a:off x="3758184" y="-463534"/>
              <a:ext cx="0" cy="318924"/>
            </a:xfrm>
            <a:prstGeom prst="line">
              <a:avLst/>
            </a:prstGeom>
            <a:ln w="12700" cap="sq">
              <a:solidFill>
                <a:srgbClr val="B3B3B3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E7C7AB0-24C6-4EBC-A25F-F1E2B5E32DC3}"/>
                </a:ext>
              </a:extLst>
            </p:cNvPr>
            <p:cNvCxnSpPr>
              <a:cxnSpLocks/>
            </p:cNvCxnSpPr>
            <p:nvPr/>
          </p:nvCxnSpPr>
          <p:spPr>
            <a:xfrm>
              <a:off x="4709160" y="-463534"/>
              <a:ext cx="0" cy="318924"/>
            </a:xfrm>
            <a:prstGeom prst="line">
              <a:avLst/>
            </a:prstGeom>
            <a:ln w="12700" cap="sq">
              <a:solidFill>
                <a:srgbClr val="B3B3B3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68C76F3-5C16-4B9E-869B-915701AAE1DD}"/>
                </a:ext>
              </a:extLst>
            </p:cNvPr>
            <p:cNvCxnSpPr>
              <a:cxnSpLocks/>
            </p:cNvCxnSpPr>
            <p:nvPr/>
          </p:nvCxnSpPr>
          <p:spPr>
            <a:xfrm>
              <a:off x="6437376" y="-463534"/>
              <a:ext cx="0" cy="318924"/>
            </a:xfrm>
            <a:prstGeom prst="line">
              <a:avLst/>
            </a:prstGeom>
            <a:ln w="12700" cap="sq">
              <a:solidFill>
                <a:srgbClr val="B3B3B3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A01928D-5E5F-47D6-ACA7-65FB0C684C8E}"/>
                </a:ext>
              </a:extLst>
            </p:cNvPr>
            <p:cNvCxnSpPr>
              <a:cxnSpLocks/>
            </p:cNvCxnSpPr>
            <p:nvPr/>
          </p:nvCxnSpPr>
          <p:spPr>
            <a:xfrm>
              <a:off x="8174736" y="-463534"/>
              <a:ext cx="0" cy="318924"/>
            </a:xfrm>
            <a:prstGeom prst="line">
              <a:avLst/>
            </a:prstGeom>
            <a:ln w="12700" cap="sq">
              <a:solidFill>
                <a:srgbClr val="B3B3B3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CB95237-3DE4-482D-9ED4-7EEF6A8610E6}"/>
                </a:ext>
              </a:extLst>
            </p:cNvPr>
            <p:cNvCxnSpPr>
              <a:cxnSpLocks/>
            </p:cNvCxnSpPr>
            <p:nvPr/>
          </p:nvCxnSpPr>
          <p:spPr>
            <a:xfrm>
              <a:off x="9125840" y="-463534"/>
              <a:ext cx="0" cy="318924"/>
            </a:xfrm>
            <a:prstGeom prst="line">
              <a:avLst/>
            </a:prstGeom>
            <a:ln w="12700" cap="sq">
              <a:solidFill>
                <a:srgbClr val="B3B3B3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5BDD5C6-F6E9-40B1-AD3E-DD10B1AD827B}"/>
                </a:ext>
              </a:extLst>
            </p:cNvPr>
            <p:cNvSpPr>
              <a:spLocks/>
            </p:cNvSpPr>
            <p:nvPr/>
          </p:nvSpPr>
          <p:spPr>
            <a:xfrm>
              <a:off x="-497642" y="1265979"/>
              <a:ext cx="364936" cy="5001314"/>
            </a:xfrm>
            <a:prstGeom prst="rect">
              <a:avLst/>
            </a:prstGeom>
            <a:solidFill>
              <a:srgbClr val="0A89B6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1600" b="1" dirty="0">
                  <a:solidFill>
                    <a:schemeClr val="bg1"/>
                  </a:solidFill>
                  <a:latin typeface="Segoe UI" panose="020B0502040204020203" pitchFamily="34" charset="0"/>
                </a:rPr>
                <a:t>Work area</a:t>
              </a:r>
              <a:endParaRPr lang="ru-RU" sz="1600" b="1" dirty="0">
                <a:solidFill>
                  <a:schemeClr val="bg1"/>
                </a:solidFill>
                <a:latin typeface="Segoe UI" panose="020B0502040204020203" pitchFamily="34" charset="0"/>
              </a:endParaRPr>
            </a:p>
          </p:txBody>
        </p:sp>
      </p:grpSp>
      <p:sp>
        <p:nvSpPr>
          <p:cNvPr id="56" name="StatusGauge" hidden="1">
            <a:extLst>
              <a:ext uri="{FF2B5EF4-FFF2-40B4-BE49-F238E27FC236}">
                <a16:creationId xmlns:a16="http://schemas.microsoft.com/office/drawing/2014/main" id="{F12DD3FE-FA0E-4F8C-B744-AE1B7397CDAC}"/>
              </a:ext>
            </a:extLst>
          </p:cNvPr>
          <p:cNvSpPr>
            <a:spLocks noChangeAspect="1"/>
          </p:cNvSpPr>
          <p:nvPr userDrawn="1">
            <p:custDataLst>
              <p:tags r:id="rId20"/>
            </p:custDataLst>
          </p:nvPr>
        </p:nvSpPr>
        <p:spPr>
          <a:xfrm>
            <a:off x="8660553" y="1107240"/>
            <a:ext cx="144516" cy="231528"/>
          </a:xfrm>
          <a:custGeom>
            <a:avLst/>
            <a:gdLst/>
            <a:ahLst/>
            <a:cxnLst/>
            <a:rect l="0" t="0" r="0" b="0"/>
            <a:pathLst>
              <a:path w="144465" h="231447">
                <a:moveTo>
                  <a:pt x="124165" y="78984"/>
                </a:moveTo>
                <a:lnTo>
                  <a:pt x="83487" y="38345"/>
                </a:lnTo>
                <a:lnTo>
                  <a:pt x="83487" y="220192"/>
                </a:lnTo>
                <a:lnTo>
                  <a:pt x="83487" y="226424"/>
                </a:lnTo>
                <a:lnTo>
                  <a:pt x="78462" y="231446"/>
                </a:lnTo>
                <a:lnTo>
                  <a:pt x="72232" y="231446"/>
                </a:lnTo>
                <a:lnTo>
                  <a:pt x="66002" y="231446"/>
                </a:lnTo>
                <a:lnTo>
                  <a:pt x="60976" y="226424"/>
                </a:lnTo>
                <a:lnTo>
                  <a:pt x="60976" y="220192"/>
                </a:lnTo>
                <a:lnTo>
                  <a:pt x="60976" y="38345"/>
                </a:lnTo>
                <a:lnTo>
                  <a:pt x="20300" y="79025"/>
                </a:lnTo>
                <a:lnTo>
                  <a:pt x="15918" y="83406"/>
                </a:lnTo>
                <a:lnTo>
                  <a:pt x="8763" y="83406"/>
                </a:lnTo>
                <a:lnTo>
                  <a:pt x="4381" y="79025"/>
                </a:lnTo>
                <a:lnTo>
                  <a:pt x="0" y="74643"/>
                </a:lnTo>
                <a:lnTo>
                  <a:pt x="0" y="67488"/>
                </a:lnTo>
                <a:lnTo>
                  <a:pt x="4381" y="63107"/>
                </a:lnTo>
                <a:lnTo>
                  <a:pt x="64273" y="3255"/>
                </a:lnTo>
                <a:lnTo>
                  <a:pt x="64394" y="3135"/>
                </a:lnTo>
                <a:lnTo>
                  <a:pt x="64555" y="3014"/>
                </a:lnTo>
                <a:lnTo>
                  <a:pt x="64675" y="2853"/>
                </a:lnTo>
                <a:lnTo>
                  <a:pt x="64756" y="2814"/>
                </a:lnTo>
                <a:lnTo>
                  <a:pt x="64796" y="2733"/>
                </a:lnTo>
                <a:lnTo>
                  <a:pt x="64875" y="2693"/>
                </a:lnTo>
                <a:lnTo>
                  <a:pt x="64956" y="2612"/>
                </a:lnTo>
                <a:lnTo>
                  <a:pt x="65037" y="2572"/>
                </a:lnTo>
                <a:lnTo>
                  <a:pt x="65117" y="2492"/>
                </a:lnTo>
                <a:lnTo>
                  <a:pt x="65198" y="2411"/>
                </a:lnTo>
                <a:lnTo>
                  <a:pt x="65278" y="2371"/>
                </a:lnTo>
                <a:lnTo>
                  <a:pt x="65359" y="2291"/>
                </a:lnTo>
                <a:lnTo>
                  <a:pt x="65398" y="2250"/>
                </a:lnTo>
                <a:lnTo>
                  <a:pt x="65479" y="2210"/>
                </a:lnTo>
                <a:lnTo>
                  <a:pt x="65519" y="2171"/>
                </a:lnTo>
                <a:lnTo>
                  <a:pt x="65600" y="2090"/>
                </a:lnTo>
                <a:lnTo>
                  <a:pt x="65720" y="2050"/>
                </a:lnTo>
                <a:lnTo>
                  <a:pt x="65801" y="1969"/>
                </a:lnTo>
                <a:lnTo>
                  <a:pt x="65841" y="1929"/>
                </a:lnTo>
                <a:lnTo>
                  <a:pt x="65922" y="1889"/>
                </a:lnTo>
                <a:lnTo>
                  <a:pt x="65962" y="1849"/>
                </a:lnTo>
                <a:lnTo>
                  <a:pt x="66082" y="1768"/>
                </a:lnTo>
                <a:lnTo>
                  <a:pt x="66163" y="1728"/>
                </a:lnTo>
                <a:lnTo>
                  <a:pt x="66284" y="1647"/>
                </a:lnTo>
                <a:lnTo>
                  <a:pt x="66323" y="1607"/>
                </a:lnTo>
                <a:lnTo>
                  <a:pt x="66404" y="1567"/>
                </a:lnTo>
                <a:lnTo>
                  <a:pt x="66444" y="1567"/>
                </a:lnTo>
                <a:lnTo>
                  <a:pt x="66565" y="1488"/>
                </a:lnTo>
                <a:lnTo>
                  <a:pt x="66646" y="1447"/>
                </a:lnTo>
                <a:lnTo>
                  <a:pt x="66766" y="1406"/>
                </a:lnTo>
                <a:lnTo>
                  <a:pt x="66806" y="1366"/>
                </a:lnTo>
                <a:lnTo>
                  <a:pt x="66886" y="1326"/>
                </a:lnTo>
                <a:lnTo>
                  <a:pt x="66926" y="1326"/>
                </a:lnTo>
                <a:lnTo>
                  <a:pt x="67008" y="1286"/>
                </a:lnTo>
                <a:lnTo>
                  <a:pt x="67127" y="1205"/>
                </a:lnTo>
                <a:lnTo>
                  <a:pt x="67208" y="1165"/>
                </a:lnTo>
                <a:lnTo>
                  <a:pt x="67288" y="1124"/>
                </a:lnTo>
                <a:lnTo>
                  <a:pt x="67328" y="1085"/>
                </a:lnTo>
                <a:lnTo>
                  <a:pt x="67409" y="1085"/>
                </a:lnTo>
                <a:lnTo>
                  <a:pt x="67489" y="1045"/>
                </a:lnTo>
                <a:lnTo>
                  <a:pt x="67611" y="1004"/>
                </a:lnTo>
                <a:lnTo>
                  <a:pt x="67690" y="964"/>
                </a:lnTo>
                <a:lnTo>
                  <a:pt x="67769" y="924"/>
                </a:lnTo>
                <a:lnTo>
                  <a:pt x="67851" y="884"/>
                </a:lnTo>
                <a:lnTo>
                  <a:pt x="67931" y="843"/>
                </a:lnTo>
                <a:lnTo>
                  <a:pt x="68012" y="804"/>
                </a:lnTo>
                <a:lnTo>
                  <a:pt x="68092" y="762"/>
                </a:lnTo>
                <a:lnTo>
                  <a:pt x="68172" y="762"/>
                </a:lnTo>
                <a:lnTo>
                  <a:pt x="68254" y="723"/>
                </a:lnTo>
                <a:lnTo>
                  <a:pt x="68373" y="683"/>
                </a:lnTo>
                <a:lnTo>
                  <a:pt x="68454" y="643"/>
                </a:lnTo>
                <a:lnTo>
                  <a:pt x="68534" y="602"/>
                </a:lnTo>
                <a:lnTo>
                  <a:pt x="68616" y="602"/>
                </a:lnTo>
                <a:lnTo>
                  <a:pt x="68655" y="562"/>
                </a:lnTo>
                <a:lnTo>
                  <a:pt x="68775" y="522"/>
                </a:lnTo>
                <a:lnTo>
                  <a:pt x="68855" y="481"/>
                </a:lnTo>
                <a:lnTo>
                  <a:pt x="68976" y="442"/>
                </a:lnTo>
                <a:lnTo>
                  <a:pt x="69057" y="442"/>
                </a:lnTo>
                <a:lnTo>
                  <a:pt x="69097" y="402"/>
                </a:lnTo>
                <a:lnTo>
                  <a:pt x="69177" y="402"/>
                </a:lnTo>
                <a:lnTo>
                  <a:pt x="69298" y="361"/>
                </a:lnTo>
                <a:lnTo>
                  <a:pt x="69418" y="321"/>
                </a:lnTo>
                <a:lnTo>
                  <a:pt x="69499" y="321"/>
                </a:lnTo>
                <a:lnTo>
                  <a:pt x="69539" y="321"/>
                </a:lnTo>
                <a:lnTo>
                  <a:pt x="69619" y="281"/>
                </a:lnTo>
                <a:lnTo>
                  <a:pt x="69660" y="281"/>
                </a:lnTo>
                <a:lnTo>
                  <a:pt x="69780" y="240"/>
                </a:lnTo>
                <a:lnTo>
                  <a:pt x="69901" y="240"/>
                </a:lnTo>
                <a:lnTo>
                  <a:pt x="70021" y="200"/>
                </a:lnTo>
                <a:lnTo>
                  <a:pt x="70101" y="200"/>
                </a:lnTo>
                <a:lnTo>
                  <a:pt x="70142" y="160"/>
                </a:lnTo>
                <a:lnTo>
                  <a:pt x="70222" y="160"/>
                </a:lnTo>
                <a:lnTo>
                  <a:pt x="70343" y="120"/>
                </a:lnTo>
                <a:lnTo>
                  <a:pt x="70463" y="120"/>
                </a:lnTo>
                <a:lnTo>
                  <a:pt x="70584" y="120"/>
                </a:lnTo>
                <a:lnTo>
                  <a:pt x="70665" y="120"/>
                </a:lnTo>
                <a:lnTo>
                  <a:pt x="70745" y="120"/>
                </a:lnTo>
                <a:lnTo>
                  <a:pt x="70786" y="80"/>
                </a:lnTo>
                <a:lnTo>
                  <a:pt x="70906" y="80"/>
                </a:lnTo>
                <a:lnTo>
                  <a:pt x="70986" y="40"/>
                </a:lnTo>
                <a:lnTo>
                  <a:pt x="71107" y="40"/>
                </a:lnTo>
                <a:lnTo>
                  <a:pt x="71187" y="40"/>
                </a:lnTo>
                <a:lnTo>
                  <a:pt x="71308" y="40"/>
                </a:lnTo>
                <a:lnTo>
                  <a:pt x="71388" y="0"/>
                </a:lnTo>
                <a:lnTo>
                  <a:pt x="71468" y="0"/>
                </a:lnTo>
                <a:lnTo>
                  <a:pt x="71549" y="0"/>
                </a:lnTo>
                <a:lnTo>
                  <a:pt x="71629" y="0"/>
                </a:lnTo>
                <a:lnTo>
                  <a:pt x="71991" y="0"/>
                </a:lnTo>
                <a:lnTo>
                  <a:pt x="72353" y="0"/>
                </a:lnTo>
                <a:lnTo>
                  <a:pt x="72754" y="0"/>
                </a:lnTo>
                <a:lnTo>
                  <a:pt x="72835" y="0"/>
                </a:lnTo>
                <a:lnTo>
                  <a:pt x="72916" y="0"/>
                </a:lnTo>
                <a:lnTo>
                  <a:pt x="72996" y="0"/>
                </a:lnTo>
                <a:lnTo>
                  <a:pt x="73076" y="0"/>
                </a:lnTo>
                <a:lnTo>
                  <a:pt x="73197" y="0"/>
                </a:lnTo>
                <a:lnTo>
                  <a:pt x="73276" y="40"/>
                </a:lnTo>
                <a:lnTo>
                  <a:pt x="73398" y="40"/>
                </a:lnTo>
                <a:lnTo>
                  <a:pt x="73478" y="80"/>
                </a:lnTo>
                <a:lnTo>
                  <a:pt x="73599" y="80"/>
                </a:lnTo>
                <a:lnTo>
                  <a:pt x="73679" y="80"/>
                </a:lnTo>
                <a:lnTo>
                  <a:pt x="73760" y="80"/>
                </a:lnTo>
                <a:lnTo>
                  <a:pt x="73799" y="120"/>
                </a:lnTo>
                <a:lnTo>
                  <a:pt x="73920" y="120"/>
                </a:lnTo>
                <a:lnTo>
                  <a:pt x="74041" y="160"/>
                </a:lnTo>
                <a:lnTo>
                  <a:pt x="74161" y="160"/>
                </a:lnTo>
                <a:lnTo>
                  <a:pt x="74242" y="160"/>
                </a:lnTo>
                <a:lnTo>
                  <a:pt x="74282" y="200"/>
                </a:lnTo>
                <a:lnTo>
                  <a:pt x="74362" y="200"/>
                </a:lnTo>
                <a:lnTo>
                  <a:pt x="74483" y="240"/>
                </a:lnTo>
                <a:lnTo>
                  <a:pt x="74604" y="240"/>
                </a:lnTo>
                <a:lnTo>
                  <a:pt x="74724" y="281"/>
                </a:lnTo>
                <a:lnTo>
                  <a:pt x="74764" y="281"/>
                </a:lnTo>
                <a:lnTo>
                  <a:pt x="74845" y="321"/>
                </a:lnTo>
                <a:lnTo>
                  <a:pt x="74885" y="321"/>
                </a:lnTo>
                <a:lnTo>
                  <a:pt x="75006" y="361"/>
                </a:lnTo>
                <a:lnTo>
                  <a:pt x="75125" y="361"/>
                </a:lnTo>
                <a:lnTo>
                  <a:pt x="75207" y="402"/>
                </a:lnTo>
                <a:lnTo>
                  <a:pt x="75287" y="402"/>
                </a:lnTo>
                <a:lnTo>
                  <a:pt x="75327" y="442"/>
                </a:lnTo>
                <a:lnTo>
                  <a:pt x="75409" y="442"/>
                </a:lnTo>
                <a:lnTo>
                  <a:pt x="75528" y="481"/>
                </a:lnTo>
                <a:lnTo>
                  <a:pt x="75609" y="522"/>
                </a:lnTo>
                <a:lnTo>
                  <a:pt x="75729" y="562"/>
                </a:lnTo>
                <a:lnTo>
                  <a:pt x="75809" y="602"/>
                </a:lnTo>
                <a:lnTo>
                  <a:pt x="75890" y="602"/>
                </a:lnTo>
                <a:lnTo>
                  <a:pt x="75929" y="643"/>
                </a:lnTo>
                <a:lnTo>
                  <a:pt x="76010" y="683"/>
                </a:lnTo>
                <a:lnTo>
                  <a:pt x="76131" y="723"/>
                </a:lnTo>
                <a:lnTo>
                  <a:pt x="76211" y="762"/>
                </a:lnTo>
                <a:lnTo>
                  <a:pt x="76291" y="804"/>
                </a:lnTo>
                <a:lnTo>
                  <a:pt x="76372" y="843"/>
                </a:lnTo>
                <a:lnTo>
                  <a:pt x="76453" y="843"/>
                </a:lnTo>
                <a:lnTo>
                  <a:pt x="76533" y="884"/>
                </a:lnTo>
                <a:lnTo>
                  <a:pt x="76613" y="924"/>
                </a:lnTo>
                <a:lnTo>
                  <a:pt x="76694" y="964"/>
                </a:lnTo>
                <a:lnTo>
                  <a:pt x="76774" y="1004"/>
                </a:lnTo>
                <a:lnTo>
                  <a:pt x="76895" y="1045"/>
                </a:lnTo>
                <a:lnTo>
                  <a:pt x="76974" y="1085"/>
                </a:lnTo>
                <a:lnTo>
                  <a:pt x="77056" y="1124"/>
                </a:lnTo>
                <a:lnTo>
                  <a:pt x="77096" y="1165"/>
                </a:lnTo>
                <a:lnTo>
                  <a:pt x="77176" y="1165"/>
                </a:lnTo>
                <a:lnTo>
                  <a:pt x="77256" y="1205"/>
                </a:lnTo>
                <a:lnTo>
                  <a:pt x="77377" y="1246"/>
                </a:lnTo>
                <a:lnTo>
                  <a:pt x="77458" y="1326"/>
                </a:lnTo>
                <a:lnTo>
                  <a:pt x="77498" y="1366"/>
                </a:lnTo>
                <a:lnTo>
                  <a:pt x="77578" y="1406"/>
                </a:lnTo>
                <a:lnTo>
                  <a:pt x="77618" y="1406"/>
                </a:lnTo>
                <a:lnTo>
                  <a:pt x="77739" y="1447"/>
                </a:lnTo>
                <a:lnTo>
                  <a:pt x="77819" y="1527"/>
                </a:lnTo>
                <a:lnTo>
                  <a:pt x="77940" y="1567"/>
                </a:lnTo>
                <a:lnTo>
                  <a:pt x="77980" y="1607"/>
                </a:lnTo>
                <a:lnTo>
                  <a:pt x="78060" y="1647"/>
                </a:lnTo>
                <a:lnTo>
                  <a:pt x="78101" y="1647"/>
                </a:lnTo>
                <a:lnTo>
                  <a:pt x="78222" y="1728"/>
                </a:lnTo>
                <a:lnTo>
                  <a:pt x="78302" y="1768"/>
                </a:lnTo>
                <a:lnTo>
                  <a:pt x="78422" y="1849"/>
                </a:lnTo>
                <a:lnTo>
                  <a:pt x="78462" y="1889"/>
                </a:lnTo>
                <a:lnTo>
                  <a:pt x="78543" y="1929"/>
                </a:lnTo>
                <a:lnTo>
                  <a:pt x="78584" y="1969"/>
                </a:lnTo>
                <a:lnTo>
                  <a:pt x="78664" y="2050"/>
                </a:lnTo>
                <a:lnTo>
                  <a:pt x="78784" y="2090"/>
                </a:lnTo>
                <a:lnTo>
                  <a:pt x="78864" y="2171"/>
                </a:lnTo>
                <a:lnTo>
                  <a:pt x="78905" y="2210"/>
                </a:lnTo>
                <a:lnTo>
                  <a:pt x="78985" y="2250"/>
                </a:lnTo>
                <a:lnTo>
                  <a:pt x="79025" y="2291"/>
                </a:lnTo>
                <a:lnTo>
                  <a:pt x="79106" y="2371"/>
                </a:lnTo>
                <a:lnTo>
                  <a:pt x="79185" y="2411"/>
                </a:lnTo>
                <a:lnTo>
                  <a:pt x="79266" y="2492"/>
                </a:lnTo>
                <a:lnTo>
                  <a:pt x="79347" y="2572"/>
                </a:lnTo>
                <a:lnTo>
                  <a:pt x="79427" y="2612"/>
                </a:lnTo>
                <a:lnTo>
                  <a:pt x="79508" y="2693"/>
                </a:lnTo>
                <a:lnTo>
                  <a:pt x="79588" y="2733"/>
                </a:lnTo>
                <a:lnTo>
                  <a:pt x="79628" y="2814"/>
                </a:lnTo>
                <a:lnTo>
                  <a:pt x="79709" y="2853"/>
                </a:lnTo>
                <a:lnTo>
                  <a:pt x="79828" y="2973"/>
                </a:lnTo>
                <a:lnTo>
                  <a:pt x="79990" y="3095"/>
                </a:lnTo>
                <a:lnTo>
                  <a:pt x="80111" y="3255"/>
                </a:lnTo>
                <a:lnTo>
                  <a:pt x="140002" y="63107"/>
                </a:lnTo>
                <a:lnTo>
                  <a:pt x="144464" y="67488"/>
                </a:lnTo>
                <a:lnTo>
                  <a:pt x="144464" y="74603"/>
                </a:lnTo>
                <a:lnTo>
                  <a:pt x="140083" y="78984"/>
                </a:lnTo>
              </a:path>
            </a:pathLst>
          </a:custGeom>
          <a:solidFill>
            <a:schemeClr val="accent1"/>
          </a:solidFill>
          <a:ln w="6350" cap="sq" cmpd="sng" algn="ctr">
            <a:noFill/>
            <a:prstDash val="solid"/>
            <a:miter lim="800000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grpSp>
        <p:nvGrpSpPr>
          <p:cNvPr id="58" name="StatusGaugeWhite" hidden="1">
            <a:extLst>
              <a:ext uri="{FF2B5EF4-FFF2-40B4-BE49-F238E27FC236}">
                <a16:creationId xmlns:a16="http://schemas.microsoft.com/office/drawing/2014/main" id="{F660F56F-B26D-4A13-B82B-33B7F68CFCBF}"/>
              </a:ext>
            </a:extLst>
          </p:cNvPr>
          <p:cNvGrpSpPr>
            <a:grpSpLocks noChangeAspect="1"/>
          </p:cNvGrpSpPr>
          <p:nvPr userDrawn="1">
            <p:custDataLst>
              <p:tags r:id="rId21"/>
            </p:custDataLst>
          </p:nvPr>
        </p:nvGrpSpPr>
        <p:grpSpPr>
          <a:xfrm>
            <a:off x="8660553" y="1492250"/>
            <a:ext cx="396228" cy="396228"/>
            <a:chOff x="1016000" y="1016000"/>
            <a:chExt cx="396228" cy="396228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59BB4B9B-EE9E-4470-A3AB-B07A8C3E3A9E}"/>
                </a:ext>
              </a:extLst>
            </p:cNvPr>
            <p:cNvSpPr/>
            <p:nvPr/>
          </p:nvSpPr>
          <p:spPr>
            <a:xfrm>
              <a:off x="1016000" y="1016000"/>
              <a:ext cx="396228" cy="396228"/>
            </a:xfrm>
            <a:prstGeom prst="ellipse">
              <a:avLst/>
            </a:prstGeom>
            <a:solidFill>
              <a:schemeClr val="bg1"/>
            </a:solidFill>
            <a:ln w="6350" cap="sq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>
                <a:solidFill>
                  <a:schemeClr val="bg1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FCD35B7A-17A0-40B4-885D-03B775248E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40780" y="1098880"/>
              <a:ext cx="144516" cy="231528"/>
            </a:xfrm>
            <a:custGeom>
              <a:avLst/>
              <a:gdLst/>
              <a:ahLst/>
              <a:cxnLst/>
              <a:rect l="0" t="0" r="0" b="0"/>
              <a:pathLst>
                <a:path w="144465" h="231447">
                  <a:moveTo>
                    <a:pt x="124165" y="78984"/>
                  </a:moveTo>
                  <a:lnTo>
                    <a:pt x="83487" y="38345"/>
                  </a:lnTo>
                  <a:lnTo>
                    <a:pt x="83487" y="220192"/>
                  </a:lnTo>
                  <a:lnTo>
                    <a:pt x="83487" y="226424"/>
                  </a:lnTo>
                  <a:lnTo>
                    <a:pt x="78462" y="231446"/>
                  </a:lnTo>
                  <a:lnTo>
                    <a:pt x="72232" y="231446"/>
                  </a:lnTo>
                  <a:lnTo>
                    <a:pt x="66002" y="231446"/>
                  </a:lnTo>
                  <a:lnTo>
                    <a:pt x="60976" y="226424"/>
                  </a:lnTo>
                  <a:lnTo>
                    <a:pt x="60976" y="220192"/>
                  </a:lnTo>
                  <a:lnTo>
                    <a:pt x="60976" y="38345"/>
                  </a:lnTo>
                  <a:lnTo>
                    <a:pt x="20300" y="79025"/>
                  </a:lnTo>
                  <a:lnTo>
                    <a:pt x="15918" y="83406"/>
                  </a:lnTo>
                  <a:lnTo>
                    <a:pt x="8763" y="83406"/>
                  </a:lnTo>
                  <a:lnTo>
                    <a:pt x="4381" y="79025"/>
                  </a:lnTo>
                  <a:lnTo>
                    <a:pt x="0" y="74643"/>
                  </a:lnTo>
                  <a:lnTo>
                    <a:pt x="0" y="67488"/>
                  </a:lnTo>
                  <a:lnTo>
                    <a:pt x="4381" y="63107"/>
                  </a:lnTo>
                  <a:lnTo>
                    <a:pt x="64273" y="3255"/>
                  </a:lnTo>
                  <a:lnTo>
                    <a:pt x="64394" y="3135"/>
                  </a:lnTo>
                  <a:lnTo>
                    <a:pt x="64555" y="3014"/>
                  </a:lnTo>
                  <a:lnTo>
                    <a:pt x="64675" y="2853"/>
                  </a:lnTo>
                  <a:lnTo>
                    <a:pt x="64756" y="2814"/>
                  </a:lnTo>
                  <a:lnTo>
                    <a:pt x="64796" y="2733"/>
                  </a:lnTo>
                  <a:lnTo>
                    <a:pt x="64875" y="2693"/>
                  </a:lnTo>
                  <a:lnTo>
                    <a:pt x="64956" y="2612"/>
                  </a:lnTo>
                  <a:lnTo>
                    <a:pt x="65037" y="2572"/>
                  </a:lnTo>
                  <a:lnTo>
                    <a:pt x="65117" y="2492"/>
                  </a:lnTo>
                  <a:lnTo>
                    <a:pt x="65198" y="2411"/>
                  </a:lnTo>
                  <a:lnTo>
                    <a:pt x="65278" y="2371"/>
                  </a:lnTo>
                  <a:lnTo>
                    <a:pt x="65359" y="2291"/>
                  </a:lnTo>
                  <a:lnTo>
                    <a:pt x="65398" y="2250"/>
                  </a:lnTo>
                  <a:lnTo>
                    <a:pt x="65479" y="2210"/>
                  </a:lnTo>
                  <a:lnTo>
                    <a:pt x="65519" y="2171"/>
                  </a:lnTo>
                  <a:lnTo>
                    <a:pt x="65600" y="2090"/>
                  </a:lnTo>
                  <a:lnTo>
                    <a:pt x="65720" y="2050"/>
                  </a:lnTo>
                  <a:lnTo>
                    <a:pt x="65801" y="1969"/>
                  </a:lnTo>
                  <a:lnTo>
                    <a:pt x="65841" y="1929"/>
                  </a:lnTo>
                  <a:lnTo>
                    <a:pt x="65922" y="1889"/>
                  </a:lnTo>
                  <a:lnTo>
                    <a:pt x="65962" y="1849"/>
                  </a:lnTo>
                  <a:lnTo>
                    <a:pt x="66082" y="1768"/>
                  </a:lnTo>
                  <a:lnTo>
                    <a:pt x="66163" y="1728"/>
                  </a:lnTo>
                  <a:lnTo>
                    <a:pt x="66284" y="1647"/>
                  </a:lnTo>
                  <a:lnTo>
                    <a:pt x="66323" y="1607"/>
                  </a:lnTo>
                  <a:lnTo>
                    <a:pt x="66404" y="1567"/>
                  </a:lnTo>
                  <a:lnTo>
                    <a:pt x="66444" y="1567"/>
                  </a:lnTo>
                  <a:lnTo>
                    <a:pt x="66565" y="1488"/>
                  </a:lnTo>
                  <a:lnTo>
                    <a:pt x="66646" y="1447"/>
                  </a:lnTo>
                  <a:lnTo>
                    <a:pt x="66766" y="1406"/>
                  </a:lnTo>
                  <a:lnTo>
                    <a:pt x="66806" y="1366"/>
                  </a:lnTo>
                  <a:lnTo>
                    <a:pt x="66886" y="1326"/>
                  </a:lnTo>
                  <a:lnTo>
                    <a:pt x="66926" y="1326"/>
                  </a:lnTo>
                  <a:lnTo>
                    <a:pt x="67008" y="1286"/>
                  </a:lnTo>
                  <a:lnTo>
                    <a:pt x="67127" y="1205"/>
                  </a:lnTo>
                  <a:lnTo>
                    <a:pt x="67208" y="1165"/>
                  </a:lnTo>
                  <a:lnTo>
                    <a:pt x="67288" y="1124"/>
                  </a:lnTo>
                  <a:lnTo>
                    <a:pt x="67328" y="1085"/>
                  </a:lnTo>
                  <a:lnTo>
                    <a:pt x="67409" y="1085"/>
                  </a:lnTo>
                  <a:lnTo>
                    <a:pt x="67489" y="1045"/>
                  </a:lnTo>
                  <a:lnTo>
                    <a:pt x="67611" y="1004"/>
                  </a:lnTo>
                  <a:lnTo>
                    <a:pt x="67690" y="964"/>
                  </a:lnTo>
                  <a:lnTo>
                    <a:pt x="67769" y="924"/>
                  </a:lnTo>
                  <a:lnTo>
                    <a:pt x="67851" y="884"/>
                  </a:lnTo>
                  <a:lnTo>
                    <a:pt x="67931" y="843"/>
                  </a:lnTo>
                  <a:lnTo>
                    <a:pt x="68012" y="804"/>
                  </a:lnTo>
                  <a:lnTo>
                    <a:pt x="68092" y="762"/>
                  </a:lnTo>
                  <a:lnTo>
                    <a:pt x="68172" y="762"/>
                  </a:lnTo>
                  <a:lnTo>
                    <a:pt x="68254" y="723"/>
                  </a:lnTo>
                  <a:lnTo>
                    <a:pt x="68373" y="683"/>
                  </a:lnTo>
                  <a:lnTo>
                    <a:pt x="68454" y="643"/>
                  </a:lnTo>
                  <a:lnTo>
                    <a:pt x="68534" y="602"/>
                  </a:lnTo>
                  <a:lnTo>
                    <a:pt x="68616" y="602"/>
                  </a:lnTo>
                  <a:lnTo>
                    <a:pt x="68655" y="562"/>
                  </a:lnTo>
                  <a:lnTo>
                    <a:pt x="68775" y="522"/>
                  </a:lnTo>
                  <a:lnTo>
                    <a:pt x="68855" y="481"/>
                  </a:lnTo>
                  <a:lnTo>
                    <a:pt x="68976" y="442"/>
                  </a:lnTo>
                  <a:lnTo>
                    <a:pt x="69057" y="442"/>
                  </a:lnTo>
                  <a:lnTo>
                    <a:pt x="69097" y="402"/>
                  </a:lnTo>
                  <a:lnTo>
                    <a:pt x="69177" y="402"/>
                  </a:lnTo>
                  <a:lnTo>
                    <a:pt x="69298" y="361"/>
                  </a:lnTo>
                  <a:lnTo>
                    <a:pt x="69418" y="321"/>
                  </a:lnTo>
                  <a:lnTo>
                    <a:pt x="69499" y="321"/>
                  </a:lnTo>
                  <a:lnTo>
                    <a:pt x="69539" y="321"/>
                  </a:lnTo>
                  <a:lnTo>
                    <a:pt x="69619" y="281"/>
                  </a:lnTo>
                  <a:lnTo>
                    <a:pt x="69660" y="281"/>
                  </a:lnTo>
                  <a:lnTo>
                    <a:pt x="69780" y="240"/>
                  </a:lnTo>
                  <a:lnTo>
                    <a:pt x="69901" y="240"/>
                  </a:lnTo>
                  <a:lnTo>
                    <a:pt x="70021" y="200"/>
                  </a:lnTo>
                  <a:lnTo>
                    <a:pt x="70101" y="200"/>
                  </a:lnTo>
                  <a:lnTo>
                    <a:pt x="70142" y="160"/>
                  </a:lnTo>
                  <a:lnTo>
                    <a:pt x="70222" y="160"/>
                  </a:lnTo>
                  <a:lnTo>
                    <a:pt x="70343" y="120"/>
                  </a:lnTo>
                  <a:lnTo>
                    <a:pt x="70463" y="120"/>
                  </a:lnTo>
                  <a:lnTo>
                    <a:pt x="70584" y="120"/>
                  </a:lnTo>
                  <a:lnTo>
                    <a:pt x="70665" y="120"/>
                  </a:lnTo>
                  <a:lnTo>
                    <a:pt x="70745" y="120"/>
                  </a:lnTo>
                  <a:lnTo>
                    <a:pt x="70786" y="80"/>
                  </a:lnTo>
                  <a:lnTo>
                    <a:pt x="70906" y="80"/>
                  </a:lnTo>
                  <a:lnTo>
                    <a:pt x="70986" y="40"/>
                  </a:lnTo>
                  <a:lnTo>
                    <a:pt x="71107" y="40"/>
                  </a:lnTo>
                  <a:lnTo>
                    <a:pt x="71187" y="40"/>
                  </a:lnTo>
                  <a:lnTo>
                    <a:pt x="71308" y="40"/>
                  </a:lnTo>
                  <a:lnTo>
                    <a:pt x="71388" y="0"/>
                  </a:lnTo>
                  <a:lnTo>
                    <a:pt x="71468" y="0"/>
                  </a:lnTo>
                  <a:lnTo>
                    <a:pt x="71549" y="0"/>
                  </a:lnTo>
                  <a:lnTo>
                    <a:pt x="71629" y="0"/>
                  </a:lnTo>
                  <a:lnTo>
                    <a:pt x="71991" y="0"/>
                  </a:lnTo>
                  <a:lnTo>
                    <a:pt x="72353" y="0"/>
                  </a:lnTo>
                  <a:lnTo>
                    <a:pt x="72754" y="0"/>
                  </a:lnTo>
                  <a:lnTo>
                    <a:pt x="72835" y="0"/>
                  </a:lnTo>
                  <a:lnTo>
                    <a:pt x="72916" y="0"/>
                  </a:lnTo>
                  <a:lnTo>
                    <a:pt x="72996" y="0"/>
                  </a:lnTo>
                  <a:lnTo>
                    <a:pt x="73076" y="0"/>
                  </a:lnTo>
                  <a:lnTo>
                    <a:pt x="73197" y="0"/>
                  </a:lnTo>
                  <a:lnTo>
                    <a:pt x="73276" y="40"/>
                  </a:lnTo>
                  <a:lnTo>
                    <a:pt x="73398" y="40"/>
                  </a:lnTo>
                  <a:lnTo>
                    <a:pt x="73478" y="80"/>
                  </a:lnTo>
                  <a:lnTo>
                    <a:pt x="73599" y="80"/>
                  </a:lnTo>
                  <a:lnTo>
                    <a:pt x="73679" y="80"/>
                  </a:lnTo>
                  <a:lnTo>
                    <a:pt x="73760" y="80"/>
                  </a:lnTo>
                  <a:lnTo>
                    <a:pt x="73799" y="120"/>
                  </a:lnTo>
                  <a:lnTo>
                    <a:pt x="73920" y="120"/>
                  </a:lnTo>
                  <a:lnTo>
                    <a:pt x="74041" y="160"/>
                  </a:lnTo>
                  <a:lnTo>
                    <a:pt x="74161" y="160"/>
                  </a:lnTo>
                  <a:lnTo>
                    <a:pt x="74242" y="160"/>
                  </a:lnTo>
                  <a:lnTo>
                    <a:pt x="74282" y="200"/>
                  </a:lnTo>
                  <a:lnTo>
                    <a:pt x="74362" y="200"/>
                  </a:lnTo>
                  <a:lnTo>
                    <a:pt x="74483" y="240"/>
                  </a:lnTo>
                  <a:lnTo>
                    <a:pt x="74604" y="240"/>
                  </a:lnTo>
                  <a:lnTo>
                    <a:pt x="74724" y="281"/>
                  </a:lnTo>
                  <a:lnTo>
                    <a:pt x="74764" y="281"/>
                  </a:lnTo>
                  <a:lnTo>
                    <a:pt x="74845" y="321"/>
                  </a:lnTo>
                  <a:lnTo>
                    <a:pt x="74885" y="321"/>
                  </a:lnTo>
                  <a:lnTo>
                    <a:pt x="75006" y="361"/>
                  </a:lnTo>
                  <a:lnTo>
                    <a:pt x="75125" y="361"/>
                  </a:lnTo>
                  <a:lnTo>
                    <a:pt x="75207" y="402"/>
                  </a:lnTo>
                  <a:lnTo>
                    <a:pt x="75287" y="402"/>
                  </a:lnTo>
                  <a:lnTo>
                    <a:pt x="75327" y="442"/>
                  </a:lnTo>
                  <a:lnTo>
                    <a:pt x="75409" y="442"/>
                  </a:lnTo>
                  <a:lnTo>
                    <a:pt x="75528" y="481"/>
                  </a:lnTo>
                  <a:lnTo>
                    <a:pt x="75609" y="522"/>
                  </a:lnTo>
                  <a:lnTo>
                    <a:pt x="75729" y="562"/>
                  </a:lnTo>
                  <a:lnTo>
                    <a:pt x="75809" y="602"/>
                  </a:lnTo>
                  <a:lnTo>
                    <a:pt x="75890" y="602"/>
                  </a:lnTo>
                  <a:lnTo>
                    <a:pt x="75929" y="643"/>
                  </a:lnTo>
                  <a:lnTo>
                    <a:pt x="76010" y="683"/>
                  </a:lnTo>
                  <a:lnTo>
                    <a:pt x="76131" y="723"/>
                  </a:lnTo>
                  <a:lnTo>
                    <a:pt x="76211" y="762"/>
                  </a:lnTo>
                  <a:lnTo>
                    <a:pt x="76291" y="804"/>
                  </a:lnTo>
                  <a:lnTo>
                    <a:pt x="76372" y="843"/>
                  </a:lnTo>
                  <a:lnTo>
                    <a:pt x="76453" y="843"/>
                  </a:lnTo>
                  <a:lnTo>
                    <a:pt x="76533" y="884"/>
                  </a:lnTo>
                  <a:lnTo>
                    <a:pt x="76613" y="924"/>
                  </a:lnTo>
                  <a:lnTo>
                    <a:pt x="76694" y="964"/>
                  </a:lnTo>
                  <a:lnTo>
                    <a:pt x="76774" y="1004"/>
                  </a:lnTo>
                  <a:lnTo>
                    <a:pt x="76895" y="1045"/>
                  </a:lnTo>
                  <a:lnTo>
                    <a:pt x="76974" y="1085"/>
                  </a:lnTo>
                  <a:lnTo>
                    <a:pt x="77056" y="1124"/>
                  </a:lnTo>
                  <a:lnTo>
                    <a:pt x="77096" y="1165"/>
                  </a:lnTo>
                  <a:lnTo>
                    <a:pt x="77176" y="1165"/>
                  </a:lnTo>
                  <a:lnTo>
                    <a:pt x="77256" y="1205"/>
                  </a:lnTo>
                  <a:lnTo>
                    <a:pt x="77377" y="1246"/>
                  </a:lnTo>
                  <a:lnTo>
                    <a:pt x="77458" y="1326"/>
                  </a:lnTo>
                  <a:lnTo>
                    <a:pt x="77498" y="1366"/>
                  </a:lnTo>
                  <a:lnTo>
                    <a:pt x="77578" y="1406"/>
                  </a:lnTo>
                  <a:lnTo>
                    <a:pt x="77618" y="1406"/>
                  </a:lnTo>
                  <a:lnTo>
                    <a:pt x="77739" y="1447"/>
                  </a:lnTo>
                  <a:lnTo>
                    <a:pt x="77819" y="1527"/>
                  </a:lnTo>
                  <a:lnTo>
                    <a:pt x="77940" y="1567"/>
                  </a:lnTo>
                  <a:lnTo>
                    <a:pt x="77980" y="1607"/>
                  </a:lnTo>
                  <a:lnTo>
                    <a:pt x="78060" y="1647"/>
                  </a:lnTo>
                  <a:lnTo>
                    <a:pt x="78101" y="1647"/>
                  </a:lnTo>
                  <a:lnTo>
                    <a:pt x="78222" y="1728"/>
                  </a:lnTo>
                  <a:lnTo>
                    <a:pt x="78302" y="1768"/>
                  </a:lnTo>
                  <a:lnTo>
                    <a:pt x="78422" y="1849"/>
                  </a:lnTo>
                  <a:lnTo>
                    <a:pt x="78462" y="1889"/>
                  </a:lnTo>
                  <a:lnTo>
                    <a:pt x="78543" y="1929"/>
                  </a:lnTo>
                  <a:lnTo>
                    <a:pt x="78584" y="1969"/>
                  </a:lnTo>
                  <a:lnTo>
                    <a:pt x="78664" y="2050"/>
                  </a:lnTo>
                  <a:lnTo>
                    <a:pt x="78784" y="2090"/>
                  </a:lnTo>
                  <a:lnTo>
                    <a:pt x="78864" y="2171"/>
                  </a:lnTo>
                  <a:lnTo>
                    <a:pt x="78905" y="2210"/>
                  </a:lnTo>
                  <a:lnTo>
                    <a:pt x="78985" y="2250"/>
                  </a:lnTo>
                  <a:lnTo>
                    <a:pt x="79025" y="2291"/>
                  </a:lnTo>
                  <a:lnTo>
                    <a:pt x="79106" y="2371"/>
                  </a:lnTo>
                  <a:lnTo>
                    <a:pt x="79185" y="2411"/>
                  </a:lnTo>
                  <a:lnTo>
                    <a:pt x="79266" y="2492"/>
                  </a:lnTo>
                  <a:lnTo>
                    <a:pt x="79347" y="2572"/>
                  </a:lnTo>
                  <a:lnTo>
                    <a:pt x="79427" y="2612"/>
                  </a:lnTo>
                  <a:lnTo>
                    <a:pt x="79508" y="2693"/>
                  </a:lnTo>
                  <a:lnTo>
                    <a:pt x="79588" y="2733"/>
                  </a:lnTo>
                  <a:lnTo>
                    <a:pt x="79628" y="2814"/>
                  </a:lnTo>
                  <a:lnTo>
                    <a:pt x="79709" y="2853"/>
                  </a:lnTo>
                  <a:lnTo>
                    <a:pt x="79828" y="2973"/>
                  </a:lnTo>
                  <a:lnTo>
                    <a:pt x="79990" y="3095"/>
                  </a:lnTo>
                  <a:lnTo>
                    <a:pt x="80111" y="3255"/>
                  </a:lnTo>
                  <a:lnTo>
                    <a:pt x="140002" y="63107"/>
                  </a:lnTo>
                  <a:lnTo>
                    <a:pt x="144464" y="67488"/>
                  </a:lnTo>
                  <a:lnTo>
                    <a:pt x="144464" y="74603"/>
                  </a:lnTo>
                  <a:lnTo>
                    <a:pt x="140083" y="78984"/>
                  </a:lnTo>
                </a:path>
              </a:pathLst>
            </a:custGeom>
            <a:solidFill>
              <a:schemeClr val="accent1"/>
            </a:solidFill>
            <a:ln w="6350" cap="sq" cmpd="sng" algn="ctr">
              <a:noFill/>
              <a:prstDash val="solid"/>
              <a:miter lim="800000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egoe UI" panose="020B0502040204020203" pitchFamily="34" charset="0"/>
              </a:endParaRPr>
            </a:p>
          </p:txBody>
        </p:sp>
      </p:grpSp>
      <p:sp>
        <p:nvSpPr>
          <p:cNvPr id="61" name="Checkmark" hidden="1">
            <a:extLst>
              <a:ext uri="{FF2B5EF4-FFF2-40B4-BE49-F238E27FC236}">
                <a16:creationId xmlns:a16="http://schemas.microsoft.com/office/drawing/2014/main" id="{6B9793B3-7C62-40E7-94B6-91C62DBA56FF}"/>
              </a:ext>
            </a:extLst>
          </p:cNvPr>
          <p:cNvSpPr>
            <a:spLocks noChangeAspect="1"/>
          </p:cNvSpPr>
          <p:nvPr userDrawn="1">
            <p:custDataLst>
              <p:tags r:id="rId22"/>
            </p:custDataLst>
          </p:nvPr>
        </p:nvSpPr>
        <p:spPr>
          <a:xfrm>
            <a:off x="8660553" y="2197100"/>
            <a:ext cx="175990" cy="182743"/>
          </a:xfrm>
          <a:custGeom>
            <a:avLst/>
            <a:gdLst/>
            <a:ahLst/>
            <a:cxnLst/>
            <a:rect l="0" t="0" r="0" b="0"/>
            <a:pathLst>
              <a:path w="176263" h="183026">
                <a:moveTo>
                  <a:pt x="66335" y="183025"/>
                </a:moveTo>
                <a:lnTo>
                  <a:pt x="65208" y="183025"/>
                </a:lnTo>
                <a:lnTo>
                  <a:pt x="64121" y="182624"/>
                </a:lnTo>
                <a:lnTo>
                  <a:pt x="63276" y="181858"/>
                </a:lnTo>
                <a:lnTo>
                  <a:pt x="2093" y="127518"/>
                </a:lnTo>
                <a:lnTo>
                  <a:pt x="201" y="125827"/>
                </a:lnTo>
                <a:lnTo>
                  <a:pt x="0" y="122889"/>
                </a:lnTo>
                <a:lnTo>
                  <a:pt x="1691" y="120997"/>
                </a:lnTo>
                <a:lnTo>
                  <a:pt x="3381" y="119065"/>
                </a:lnTo>
                <a:lnTo>
                  <a:pt x="6319" y="118904"/>
                </a:lnTo>
                <a:lnTo>
                  <a:pt x="8211" y="120596"/>
                </a:lnTo>
                <a:lnTo>
                  <a:pt x="65248" y="171230"/>
                </a:lnTo>
                <a:lnTo>
                  <a:pt x="167004" y="2898"/>
                </a:lnTo>
                <a:lnTo>
                  <a:pt x="168332" y="725"/>
                </a:lnTo>
                <a:lnTo>
                  <a:pt x="171190" y="0"/>
                </a:lnTo>
                <a:lnTo>
                  <a:pt x="173364" y="1329"/>
                </a:lnTo>
                <a:lnTo>
                  <a:pt x="175537" y="2657"/>
                </a:lnTo>
                <a:lnTo>
                  <a:pt x="176262" y="5514"/>
                </a:lnTo>
                <a:lnTo>
                  <a:pt x="174933" y="7687"/>
                </a:lnTo>
                <a:lnTo>
                  <a:pt x="70279" y="180811"/>
                </a:lnTo>
                <a:lnTo>
                  <a:pt x="69555" y="181978"/>
                </a:lnTo>
                <a:lnTo>
                  <a:pt x="68387" y="182784"/>
                </a:lnTo>
                <a:lnTo>
                  <a:pt x="67020" y="182986"/>
                </a:lnTo>
                <a:lnTo>
                  <a:pt x="66777" y="183025"/>
                </a:lnTo>
                <a:lnTo>
                  <a:pt x="66576" y="183025"/>
                </a:lnTo>
                <a:close/>
              </a:path>
            </a:pathLst>
          </a:cu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grpSp>
        <p:nvGrpSpPr>
          <p:cNvPr id="62" name="CheckmarkWhite" hidden="1">
            <a:extLst>
              <a:ext uri="{FF2B5EF4-FFF2-40B4-BE49-F238E27FC236}">
                <a16:creationId xmlns:a16="http://schemas.microsoft.com/office/drawing/2014/main" id="{50A233BE-353E-4ABE-827F-D61F820ADC13}"/>
              </a:ext>
            </a:extLst>
          </p:cNvPr>
          <p:cNvGrpSpPr>
            <a:grpSpLocks noChangeAspect="1"/>
          </p:cNvGrpSpPr>
          <p:nvPr userDrawn="1">
            <p:custDataLst>
              <p:tags r:id="rId23"/>
            </p:custDataLst>
          </p:nvPr>
        </p:nvGrpSpPr>
        <p:grpSpPr>
          <a:xfrm>
            <a:off x="8660553" y="2457450"/>
            <a:ext cx="396228" cy="396228"/>
            <a:chOff x="1016000" y="1016000"/>
            <a:chExt cx="396228" cy="396228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77CF312-EAFD-4E0A-B7DA-2235FE894DA2}"/>
                </a:ext>
              </a:extLst>
            </p:cNvPr>
            <p:cNvSpPr/>
            <p:nvPr/>
          </p:nvSpPr>
          <p:spPr>
            <a:xfrm>
              <a:off x="1016000" y="1016000"/>
              <a:ext cx="396228" cy="396228"/>
            </a:xfrm>
            <a:prstGeom prst="ellipse">
              <a:avLst/>
            </a:prstGeom>
            <a:solidFill>
              <a:schemeClr val="bg1"/>
            </a:solidFill>
            <a:ln w="6350" cap="sq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>
                <a:solidFill>
                  <a:schemeClr val="bg1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1F4B5123-797D-4E2E-8CCD-F674E17CB2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2776" y="1123650"/>
              <a:ext cx="175990" cy="182743"/>
            </a:xfrm>
            <a:custGeom>
              <a:avLst/>
              <a:gdLst/>
              <a:ahLst/>
              <a:cxnLst/>
              <a:rect l="0" t="0" r="0" b="0"/>
              <a:pathLst>
                <a:path w="176263" h="183026">
                  <a:moveTo>
                    <a:pt x="66335" y="183025"/>
                  </a:moveTo>
                  <a:lnTo>
                    <a:pt x="65208" y="183025"/>
                  </a:lnTo>
                  <a:lnTo>
                    <a:pt x="64121" y="182624"/>
                  </a:lnTo>
                  <a:lnTo>
                    <a:pt x="63276" y="181858"/>
                  </a:lnTo>
                  <a:lnTo>
                    <a:pt x="2093" y="127518"/>
                  </a:lnTo>
                  <a:lnTo>
                    <a:pt x="201" y="125827"/>
                  </a:lnTo>
                  <a:lnTo>
                    <a:pt x="0" y="122889"/>
                  </a:lnTo>
                  <a:lnTo>
                    <a:pt x="1691" y="120997"/>
                  </a:lnTo>
                  <a:lnTo>
                    <a:pt x="3381" y="119065"/>
                  </a:lnTo>
                  <a:lnTo>
                    <a:pt x="6319" y="118904"/>
                  </a:lnTo>
                  <a:lnTo>
                    <a:pt x="8211" y="120596"/>
                  </a:lnTo>
                  <a:lnTo>
                    <a:pt x="65248" y="171230"/>
                  </a:lnTo>
                  <a:lnTo>
                    <a:pt x="167004" y="2898"/>
                  </a:lnTo>
                  <a:lnTo>
                    <a:pt x="168332" y="725"/>
                  </a:lnTo>
                  <a:lnTo>
                    <a:pt x="171190" y="0"/>
                  </a:lnTo>
                  <a:lnTo>
                    <a:pt x="173364" y="1329"/>
                  </a:lnTo>
                  <a:lnTo>
                    <a:pt x="175537" y="2657"/>
                  </a:lnTo>
                  <a:lnTo>
                    <a:pt x="176262" y="5514"/>
                  </a:lnTo>
                  <a:lnTo>
                    <a:pt x="174933" y="7687"/>
                  </a:lnTo>
                  <a:lnTo>
                    <a:pt x="70279" y="180811"/>
                  </a:lnTo>
                  <a:lnTo>
                    <a:pt x="69555" y="181978"/>
                  </a:lnTo>
                  <a:lnTo>
                    <a:pt x="68387" y="182784"/>
                  </a:lnTo>
                  <a:lnTo>
                    <a:pt x="67020" y="182986"/>
                  </a:lnTo>
                  <a:lnTo>
                    <a:pt x="66777" y="183025"/>
                  </a:lnTo>
                  <a:lnTo>
                    <a:pt x="66576" y="183025"/>
                  </a:lnTo>
                  <a:close/>
                </a:path>
              </a:pathLst>
            </a:custGeom>
            <a:solidFill>
              <a:schemeClr val="accent1"/>
            </a:solidFill>
            <a:ln w="6350" cap="sq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>
                <a:solidFill>
                  <a:schemeClr val="bg1"/>
                </a:solidFill>
                <a:latin typeface="Segoe UI" panose="020B0502040204020203" pitchFamily="34" charset="0"/>
              </a:endParaRPr>
            </a:p>
          </p:txBody>
        </p:sp>
      </p:grpSp>
      <p:sp>
        <p:nvSpPr>
          <p:cNvPr id="65" name="CheckmarkDash" hidden="1">
            <a:extLst>
              <a:ext uri="{FF2B5EF4-FFF2-40B4-BE49-F238E27FC236}">
                <a16:creationId xmlns:a16="http://schemas.microsoft.com/office/drawing/2014/main" id="{355519F7-4709-46E4-B3D7-0D2DE57A6218}"/>
              </a:ext>
            </a:extLst>
          </p:cNvPr>
          <p:cNvSpPr>
            <a:spLocks noChangeAspect="1"/>
          </p:cNvSpPr>
          <p:nvPr userDrawn="1">
            <p:custDataLst>
              <p:tags r:id="rId24"/>
            </p:custDataLst>
          </p:nvPr>
        </p:nvSpPr>
        <p:spPr>
          <a:xfrm>
            <a:off x="8660553" y="3101170"/>
            <a:ext cx="100148" cy="264489"/>
          </a:xfrm>
          <a:custGeom>
            <a:avLst/>
            <a:gdLst/>
            <a:ahLst/>
            <a:cxnLst/>
            <a:rect l="0" t="0" r="0" b="0"/>
            <a:pathLst>
              <a:path w="100209" h="264650">
                <a:moveTo>
                  <a:pt x="50808" y="192298"/>
                </a:moveTo>
                <a:lnTo>
                  <a:pt x="48235" y="192298"/>
                </a:lnTo>
                <a:lnTo>
                  <a:pt x="46185" y="190247"/>
                </a:lnTo>
                <a:lnTo>
                  <a:pt x="46185" y="187673"/>
                </a:lnTo>
                <a:lnTo>
                  <a:pt x="46185" y="168582"/>
                </a:lnTo>
                <a:lnTo>
                  <a:pt x="46185" y="154191"/>
                </a:lnTo>
                <a:lnTo>
                  <a:pt x="46466" y="142253"/>
                </a:lnTo>
                <a:lnTo>
                  <a:pt x="49803" y="130154"/>
                </a:lnTo>
                <a:lnTo>
                  <a:pt x="53501" y="116809"/>
                </a:lnTo>
                <a:lnTo>
                  <a:pt x="60615" y="104951"/>
                </a:lnTo>
                <a:lnTo>
                  <a:pt x="72231" y="92812"/>
                </a:lnTo>
                <a:lnTo>
                  <a:pt x="89596" y="74684"/>
                </a:lnTo>
                <a:lnTo>
                  <a:pt x="90923" y="65680"/>
                </a:lnTo>
                <a:lnTo>
                  <a:pt x="90923" y="54988"/>
                </a:lnTo>
                <a:lnTo>
                  <a:pt x="90923" y="29744"/>
                </a:lnTo>
                <a:lnTo>
                  <a:pt x="71065" y="9245"/>
                </a:lnTo>
                <a:lnTo>
                  <a:pt x="46666" y="9245"/>
                </a:lnTo>
                <a:lnTo>
                  <a:pt x="31353" y="9245"/>
                </a:lnTo>
                <a:lnTo>
                  <a:pt x="17364" y="17245"/>
                </a:lnTo>
                <a:lnTo>
                  <a:pt x="9206" y="30669"/>
                </a:lnTo>
                <a:lnTo>
                  <a:pt x="7878" y="32840"/>
                </a:lnTo>
                <a:lnTo>
                  <a:pt x="5024" y="33523"/>
                </a:lnTo>
                <a:lnTo>
                  <a:pt x="2854" y="32196"/>
                </a:lnTo>
                <a:lnTo>
                  <a:pt x="682" y="30870"/>
                </a:lnTo>
                <a:lnTo>
                  <a:pt x="0" y="28015"/>
                </a:lnTo>
                <a:lnTo>
                  <a:pt x="1326" y="25846"/>
                </a:lnTo>
                <a:lnTo>
                  <a:pt x="11174" y="9647"/>
                </a:lnTo>
                <a:lnTo>
                  <a:pt x="28137" y="0"/>
                </a:lnTo>
                <a:lnTo>
                  <a:pt x="46709" y="0"/>
                </a:lnTo>
                <a:lnTo>
                  <a:pt x="76211" y="0"/>
                </a:lnTo>
                <a:lnTo>
                  <a:pt x="100208" y="24680"/>
                </a:lnTo>
                <a:lnTo>
                  <a:pt x="100208" y="54988"/>
                </a:lnTo>
                <a:lnTo>
                  <a:pt x="100208" y="69257"/>
                </a:lnTo>
                <a:lnTo>
                  <a:pt x="96831" y="80512"/>
                </a:lnTo>
                <a:lnTo>
                  <a:pt x="78945" y="99203"/>
                </a:lnTo>
                <a:lnTo>
                  <a:pt x="56595" y="122557"/>
                </a:lnTo>
                <a:lnTo>
                  <a:pt x="55429" y="140805"/>
                </a:lnTo>
                <a:lnTo>
                  <a:pt x="55429" y="168621"/>
                </a:lnTo>
                <a:lnTo>
                  <a:pt x="55429" y="187714"/>
                </a:lnTo>
                <a:lnTo>
                  <a:pt x="55429" y="190247"/>
                </a:lnTo>
                <a:lnTo>
                  <a:pt x="53340" y="192298"/>
                </a:lnTo>
                <a:lnTo>
                  <a:pt x="50808" y="192298"/>
                </a:lnTo>
                <a:lnTo>
                  <a:pt x="37745" y="244149"/>
                </a:lnTo>
                <a:lnTo>
                  <a:pt x="37745" y="259826"/>
                </a:lnTo>
                <a:lnTo>
                  <a:pt x="37745" y="262479"/>
                </a:lnTo>
                <a:lnTo>
                  <a:pt x="39914" y="264649"/>
                </a:lnTo>
                <a:lnTo>
                  <a:pt x="42567" y="264649"/>
                </a:lnTo>
                <a:lnTo>
                  <a:pt x="58245" y="264649"/>
                </a:lnTo>
                <a:lnTo>
                  <a:pt x="60897" y="264649"/>
                </a:lnTo>
                <a:lnTo>
                  <a:pt x="63067" y="262479"/>
                </a:lnTo>
                <a:lnTo>
                  <a:pt x="63067" y="259826"/>
                </a:lnTo>
                <a:lnTo>
                  <a:pt x="63067" y="244149"/>
                </a:lnTo>
                <a:lnTo>
                  <a:pt x="63067" y="241497"/>
                </a:lnTo>
                <a:lnTo>
                  <a:pt x="60897" y="239326"/>
                </a:lnTo>
                <a:lnTo>
                  <a:pt x="58245" y="239326"/>
                </a:lnTo>
                <a:lnTo>
                  <a:pt x="42567" y="239326"/>
                </a:lnTo>
                <a:lnTo>
                  <a:pt x="39914" y="239326"/>
                </a:lnTo>
                <a:lnTo>
                  <a:pt x="37745" y="241497"/>
                </a:lnTo>
                <a:lnTo>
                  <a:pt x="37745" y="244149"/>
                </a:lnTo>
              </a:path>
            </a:pathLst>
          </a:custGeom>
          <a:solidFill>
            <a:schemeClr val="accent1"/>
          </a:solidFill>
          <a:ln w="6350" cap="sq" cmpd="sng" algn="ctr">
            <a:noFill/>
            <a:prstDash val="solid"/>
            <a:miter lim="800000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66" name="X" hidden="1">
            <a:extLst>
              <a:ext uri="{FF2B5EF4-FFF2-40B4-BE49-F238E27FC236}">
                <a16:creationId xmlns:a16="http://schemas.microsoft.com/office/drawing/2014/main" id="{1507887B-A752-4DF6-8D9B-D1A828A095CF}"/>
              </a:ext>
            </a:extLst>
          </p:cNvPr>
          <p:cNvSpPr>
            <a:spLocks noChangeAspect="1"/>
          </p:cNvSpPr>
          <p:nvPr userDrawn="1">
            <p:custDataLst>
              <p:tags r:id="rId25"/>
            </p:custDataLst>
          </p:nvPr>
        </p:nvSpPr>
        <p:spPr>
          <a:xfrm>
            <a:off x="8660553" y="4356100"/>
            <a:ext cx="183803" cy="183548"/>
          </a:xfrm>
          <a:custGeom>
            <a:avLst/>
            <a:gdLst/>
            <a:ahLst/>
            <a:cxnLst/>
            <a:rect l="0" t="0" r="0" b="0"/>
            <a:pathLst>
              <a:path w="183805" h="183550">
                <a:moveTo>
                  <a:pt x="182094" y="175600"/>
                </a:moveTo>
                <a:lnTo>
                  <a:pt x="182094" y="175600"/>
                </a:lnTo>
                <a:lnTo>
                  <a:pt x="183804" y="177411"/>
                </a:lnTo>
                <a:lnTo>
                  <a:pt x="183804" y="180429"/>
                </a:lnTo>
                <a:lnTo>
                  <a:pt x="182094" y="182240"/>
                </a:lnTo>
                <a:lnTo>
                  <a:pt x="181189" y="183146"/>
                </a:lnTo>
                <a:lnTo>
                  <a:pt x="179982" y="183549"/>
                </a:lnTo>
                <a:lnTo>
                  <a:pt x="178776" y="183549"/>
                </a:lnTo>
                <a:lnTo>
                  <a:pt x="177569" y="183549"/>
                </a:lnTo>
                <a:lnTo>
                  <a:pt x="176362" y="183146"/>
                </a:lnTo>
                <a:lnTo>
                  <a:pt x="175457" y="182240"/>
                </a:lnTo>
                <a:lnTo>
                  <a:pt x="91903" y="98517"/>
                </a:lnTo>
                <a:lnTo>
                  <a:pt x="91903" y="98517"/>
                </a:lnTo>
                <a:lnTo>
                  <a:pt x="91903" y="98517"/>
                </a:lnTo>
                <a:lnTo>
                  <a:pt x="8345" y="182240"/>
                </a:lnTo>
                <a:lnTo>
                  <a:pt x="8345" y="182240"/>
                </a:lnTo>
                <a:lnTo>
                  <a:pt x="8345" y="182240"/>
                </a:lnTo>
                <a:lnTo>
                  <a:pt x="7441" y="183146"/>
                </a:lnTo>
                <a:lnTo>
                  <a:pt x="6235" y="183549"/>
                </a:lnTo>
                <a:lnTo>
                  <a:pt x="5027" y="183549"/>
                </a:lnTo>
                <a:lnTo>
                  <a:pt x="3822" y="183549"/>
                </a:lnTo>
                <a:lnTo>
                  <a:pt x="2614" y="183146"/>
                </a:lnTo>
                <a:lnTo>
                  <a:pt x="1708" y="182240"/>
                </a:lnTo>
                <a:lnTo>
                  <a:pt x="0" y="180429"/>
                </a:lnTo>
                <a:lnTo>
                  <a:pt x="0" y="177411"/>
                </a:lnTo>
                <a:lnTo>
                  <a:pt x="1708" y="175600"/>
                </a:lnTo>
                <a:lnTo>
                  <a:pt x="85366" y="91976"/>
                </a:lnTo>
                <a:lnTo>
                  <a:pt x="85366" y="91976"/>
                </a:lnTo>
                <a:lnTo>
                  <a:pt x="85366" y="91976"/>
                </a:lnTo>
                <a:lnTo>
                  <a:pt x="1708" y="8353"/>
                </a:lnTo>
                <a:lnTo>
                  <a:pt x="1708" y="8353"/>
                </a:lnTo>
                <a:lnTo>
                  <a:pt x="1708" y="8353"/>
                </a:lnTo>
                <a:lnTo>
                  <a:pt x="0" y="6542"/>
                </a:lnTo>
                <a:lnTo>
                  <a:pt x="0" y="3523"/>
                </a:lnTo>
                <a:lnTo>
                  <a:pt x="1708" y="1713"/>
                </a:lnTo>
                <a:lnTo>
                  <a:pt x="3520" y="0"/>
                </a:lnTo>
                <a:lnTo>
                  <a:pt x="6536" y="0"/>
                </a:lnTo>
                <a:lnTo>
                  <a:pt x="8345" y="1713"/>
                </a:lnTo>
                <a:lnTo>
                  <a:pt x="91903" y="85435"/>
                </a:lnTo>
                <a:lnTo>
                  <a:pt x="91903" y="85435"/>
                </a:lnTo>
                <a:lnTo>
                  <a:pt x="91903" y="85435"/>
                </a:lnTo>
                <a:lnTo>
                  <a:pt x="175457" y="1713"/>
                </a:lnTo>
                <a:lnTo>
                  <a:pt x="175457" y="1713"/>
                </a:lnTo>
                <a:lnTo>
                  <a:pt x="175457" y="1713"/>
                </a:lnTo>
                <a:lnTo>
                  <a:pt x="177267" y="0"/>
                </a:lnTo>
                <a:lnTo>
                  <a:pt x="180284" y="0"/>
                </a:lnTo>
                <a:lnTo>
                  <a:pt x="182094" y="1713"/>
                </a:lnTo>
                <a:lnTo>
                  <a:pt x="183804" y="3523"/>
                </a:lnTo>
                <a:lnTo>
                  <a:pt x="183804" y="6542"/>
                </a:lnTo>
                <a:lnTo>
                  <a:pt x="182094" y="8353"/>
                </a:lnTo>
                <a:lnTo>
                  <a:pt x="98437" y="91976"/>
                </a:lnTo>
                <a:lnTo>
                  <a:pt x="98437" y="91976"/>
                </a:lnTo>
                <a:lnTo>
                  <a:pt x="98437" y="91976"/>
                </a:lnTo>
                <a:close/>
              </a:path>
            </a:pathLst>
          </a:cu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grpSp>
        <p:nvGrpSpPr>
          <p:cNvPr id="67" name="XWhite" hidden="1">
            <a:extLst>
              <a:ext uri="{FF2B5EF4-FFF2-40B4-BE49-F238E27FC236}">
                <a16:creationId xmlns:a16="http://schemas.microsoft.com/office/drawing/2014/main" id="{F890BFF9-B5E2-4612-84B4-4872991256ED}"/>
              </a:ext>
            </a:extLst>
          </p:cNvPr>
          <p:cNvGrpSpPr>
            <a:grpSpLocks noChangeAspect="1"/>
          </p:cNvGrpSpPr>
          <p:nvPr userDrawn="1">
            <p:custDataLst>
              <p:tags r:id="rId26"/>
            </p:custDataLst>
          </p:nvPr>
        </p:nvGrpSpPr>
        <p:grpSpPr>
          <a:xfrm>
            <a:off x="8660553" y="4737100"/>
            <a:ext cx="396228" cy="396228"/>
            <a:chOff x="1016000" y="1016000"/>
            <a:chExt cx="396228" cy="396228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C33EAD91-9FFD-4AC6-AEAC-C0A336617C9B}"/>
                </a:ext>
              </a:extLst>
            </p:cNvPr>
            <p:cNvSpPr/>
            <p:nvPr/>
          </p:nvSpPr>
          <p:spPr>
            <a:xfrm>
              <a:off x="1016000" y="1016000"/>
              <a:ext cx="396228" cy="396228"/>
            </a:xfrm>
            <a:prstGeom prst="ellipse">
              <a:avLst/>
            </a:prstGeom>
            <a:solidFill>
              <a:schemeClr val="bg1"/>
            </a:solidFill>
            <a:ln w="6350" cap="sq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>
                <a:solidFill>
                  <a:schemeClr val="bg1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20A69D1-105B-43EB-BA3D-C6AC169E7F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2638" y="1122553"/>
              <a:ext cx="183803" cy="183548"/>
            </a:xfrm>
            <a:custGeom>
              <a:avLst/>
              <a:gdLst/>
              <a:ahLst/>
              <a:cxnLst/>
              <a:rect l="0" t="0" r="0" b="0"/>
              <a:pathLst>
                <a:path w="183805" h="183550">
                  <a:moveTo>
                    <a:pt x="182094" y="175600"/>
                  </a:moveTo>
                  <a:lnTo>
                    <a:pt x="182094" y="175600"/>
                  </a:lnTo>
                  <a:lnTo>
                    <a:pt x="183804" y="177411"/>
                  </a:lnTo>
                  <a:lnTo>
                    <a:pt x="183804" y="180429"/>
                  </a:lnTo>
                  <a:lnTo>
                    <a:pt x="182094" y="182240"/>
                  </a:lnTo>
                  <a:lnTo>
                    <a:pt x="181189" y="183146"/>
                  </a:lnTo>
                  <a:lnTo>
                    <a:pt x="179982" y="183549"/>
                  </a:lnTo>
                  <a:lnTo>
                    <a:pt x="178776" y="183549"/>
                  </a:lnTo>
                  <a:lnTo>
                    <a:pt x="177569" y="183549"/>
                  </a:lnTo>
                  <a:lnTo>
                    <a:pt x="176362" y="183146"/>
                  </a:lnTo>
                  <a:lnTo>
                    <a:pt x="175457" y="182240"/>
                  </a:lnTo>
                  <a:lnTo>
                    <a:pt x="91903" y="98517"/>
                  </a:lnTo>
                  <a:lnTo>
                    <a:pt x="91903" y="98517"/>
                  </a:lnTo>
                  <a:lnTo>
                    <a:pt x="91903" y="98517"/>
                  </a:lnTo>
                  <a:lnTo>
                    <a:pt x="8345" y="182240"/>
                  </a:lnTo>
                  <a:lnTo>
                    <a:pt x="8345" y="182240"/>
                  </a:lnTo>
                  <a:lnTo>
                    <a:pt x="8345" y="182240"/>
                  </a:lnTo>
                  <a:lnTo>
                    <a:pt x="7441" y="183146"/>
                  </a:lnTo>
                  <a:lnTo>
                    <a:pt x="6235" y="183549"/>
                  </a:lnTo>
                  <a:lnTo>
                    <a:pt x="5027" y="183549"/>
                  </a:lnTo>
                  <a:lnTo>
                    <a:pt x="3822" y="183549"/>
                  </a:lnTo>
                  <a:lnTo>
                    <a:pt x="2614" y="183146"/>
                  </a:lnTo>
                  <a:lnTo>
                    <a:pt x="1708" y="182240"/>
                  </a:lnTo>
                  <a:lnTo>
                    <a:pt x="0" y="180429"/>
                  </a:lnTo>
                  <a:lnTo>
                    <a:pt x="0" y="177411"/>
                  </a:lnTo>
                  <a:lnTo>
                    <a:pt x="1708" y="175600"/>
                  </a:lnTo>
                  <a:lnTo>
                    <a:pt x="85366" y="91976"/>
                  </a:lnTo>
                  <a:lnTo>
                    <a:pt x="85366" y="91976"/>
                  </a:lnTo>
                  <a:lnTo>
                    <a:pt x="85366" y="91976"/>
                  </a:lnTo>
                  <a:lnTo>
                    <a:pt x="1708" y="8353"/>
                  </a:lnTo>
                  <a:lnTo>
                    <a:pt x="1708" y="8353"/>
                  </a:lnTo>
                  <a:lnTo>
                    <a:pt x="1708" y="8353"/>
                  </a:lnTo>
                  <a:lnTo>
                    <a:pt x="0" y="6542"/>
                  </a:lnTo>
                  <a:lnTo>
                    <a:pt x="0" y="3523"/>
                  </a:lnTo>
                  <a:lnTo>
                    <a:pt x="1708" y="1713"/>
                  </a:lnTo>
                  <a:lnTo>
                    <a:pt x="3520" y="0"/>
                  </a:lnTo>
                  <a:lnTo>
                    <a:pt x="6536" y="0"/>
                  </a:lnTo>
                  <a:lnTo>
                    <a:pt x="8345" y="1713"/>
                  </a:lnTo>
                  <a:lnTo>
                    <a:pt x="91903" y="85435"/>
                  </a:lnTo>
                  <a:lnTo>
                    <a:pt x="91903" y="85435"/>
                  </a:lnTo>
                  <a:lnTo>
                    <a:pt x="91903" y="85435"/>
                  </a:lnTo>
                  <a:lnTo>
                    <a:pt x="175457" y="1713"/>
                  </a:lnTo>
                  <a:lnTo>
                    <a:pt x="175457" y="1713"/>
                  </a:lnTo>
                  <a:lnTo>
                    <a:pt x="175457" y="1713"/>
                  </a:lnTo>
                  <a:lnTo>
                    <a:pt x="177267" y="0"/>
                  </a:lnTo>
                  <a:lnTo>
                    <a:pt x="180284" y="0"/>
                  </a:lnTo>
                  <a:lnTo>
                    <a:pt x="182094" y="1713"/>
                  </a:lnTo>
                  <a:lnTo>
                    <a:pt x="183804" y="3523"/>
                  </a:lnTo>
                  <a:lnTo>
                    <a:pt x="183804" y="6542"/>
                  </a:lnTo>
                  <a:lnTo>
                    <a:pt x="182094" y="8353"/>
                  </a:lnTo>
                  <a:lnTo>
                    <a:pt x="98437" y="91976"/>
                  </a:lnTo>
                  <a:lnTo>
                    <a:pt x="98437" y="91976"/>
                  </a:lnTo>
                  <a:lnTo>
                    <a:pt x="98437" y="91976"/>
                  </a:lnTo>
                  <a:close/>
                </a:path>
              </a:pathLst>
            </a:cu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>
                <a:solidFill>
                  <a:schemeClr val="bg1"/>
                </a:solidFill>
                <a:latin typeface="Segoe UI" panose="020B0502040204020203" pitchFamily="34" charset="0"/>
              </a:endParaRPr>
            </a:p>
          </p:txBody>
        </p:sp>
      </p:grpSp>
      <p:sp>
        <p:nvSpPr>
          <p:cNvPr id="70" name="Chevron" hidden="1">
            <a:extLst>
              <a:ext uri="{FF2B5EF4-FFF2-40B4-BE49-F238E27FC236}">
                <a16:creationId xmlns:a16="http://schemas.microsoft.com/office/drawing/2014/main" id="{27C7B123-36B0-42A3-A6BC-3139A2731DA5}"/>
              </a:ext>
            </a:extLst>
          </p:cNvPr>
          <p:cNvSpPr>
            <a:spLocks noChangeAspect="1"/>
          </p:cNvSpPr>
          <p:nvPr userDrawn="1">
            <p:custDataLst>
              <p:tags r:id="rId27"/>
            </p:custDataLst>
          </p:nvPr>
        </p:nvSpPr>
        <p:spPr>
          <a:xfrm>
            <a:off x="8660553" y="5372100"/>
            <a:ext cx="126587" cy="238646"/>
          </a:xfrm>
          <a:custGeom>
            <a:avLst/>
            <a:gdLst/>
            <a:ahLst/>
            <a:cxnLst/>
            <a:rect l="0" t="0" r="0" b="0"/>
            <a:pathLst>
              <a:path w="103601" h="195312">
                <a:moveTo>
                  <a:pt x="9358" y="193790"/>
                </a:moveTo>
                <a:lnTo>
                  <a:pt x="101575" y="101574"/>
                </a:lnTo>
                <a:lnTo>
                  <a:pt x="103600" y="99549"/>
                </a:lnTo>
                <a:lnTo>
                  <a:pt x="103600" y="96266"/>
                </a:lnTo>
                <a:lnTo>
                  <a:pt x="101575" y="94241"/>
                </a:lnTo>
                <a:lnTo>
                  <a:pt x="9358" y="2025"/>
                </a:lnTo>
                <a:lnTo>
                  <a:pt x="7332" y="0"/>
                </a:lnTo>
                <a:lnTo>
                  <a:pt x="4049" y="0"/>
                </a:lnTo>
                <a:lnTo>
                  <a:pt x="2026" y="2025"/>
                </a:lnTo>
                <a:lnTo>
                  <a:pt x="0" y="4048"/>
                </a:lnTo>
                <a:lnTo>
                  <a:pt x="0" y="7331"/>
                </a:lnTo>
                <a:lnTo>
                  <a:pt x="2026" y="9357"/>
                </a:lnTo>
                <a:lnTo>
                  <a:pt x="90576" y="97907"/>
                </a:lnTo>
                <a:lnTo>
                  <a:pt x="2026" y="186459"/>
                </a:lnTo>
                <a:lnTo>
                  <a:pt x="0" y="188483"/>
                </a:lnTo>
                <a:lnTo>
                  <a:pt x="0" y="191766"/>
                </a:lnTo>
                <a:lnTo>
                  <a:pt x="2026" y="193790"/>
                </a:lnTo>
                <a:lnTo>
                  <a:pt x="3040" y="194805"/>
                </a:lnTo>
                <a:lnTo>
                  <a:pt x="4366" y="195311"/>
                </a:lnTo>
                <a:lnTo>
                  <a:pt x="5692" y="195311"/>
                </a:lnTo>
                <a:lnTo>
                  <a:pt x="7017" y="195311"/>
                </a:lnTo>
                <a:lnTo>
                  <a:pt x="8348" y="194805"/>
                </a:lnTo>
                <a:close/>
              </a:path>
            </a:pathLst>
          </a:cu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grpSp>
        <p:nvGrpSpPr>
          <p:cNvPr id="71" name="ChevronWhite" hidden="1">
            <a:extLst>
              <a:ext uri="{FF2B5EF4-FFF2-40B4-BE49-F238E27FC236}">
                <a16:creationId xmlns:a16="http://schemas.microsoft.com/office/drawing/2014/main" id="{BF54C164-CF4F-44D1-BDCE-875E50478FBD}"/>
              </a:ext>
            </a:extLst>
          </p:cNvPr>
          <p:cNvGrpSpPr>
            <a:grpSpLocks noChangeAspect="1"/>
          </p:cNvGrpSpPr>
          <p:nvPr userDrawn="1">
            <p:custDataLst>
              <p:tags r:id="rId28"/>
            </p:custDataLst>
          </p:nvPr>
        </p:nvGrpSpPr>
        <p:grpSpPr>
          <a:xfrm>
            <a:off x="8660553" y="5753100"/>
            <a:ext cx="396228" cy="396228"/>
            <a:chOff x="1016000" y="1016000"/>
            <a:chExt cx="396228" cy="396228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6BD6BB91-36D9-4566-B3C3-C752A44BC3BD}"/>
                </a:ext>
              </a:extLst>
            </p:cNvPr>
            <p:cNvSpPr/>
            <p:nvPr/>
          </p:nvSpPr>
          <p:spPr>
            <a:xfrm>
              <a:off x="1016000" y="1016000"/>
              <a:ext cx="396228" cy="396228"/>
            </a:xfrm>
            <a:prstGeom prst="ellipse">
              <a:avLst/>
            </a:prstGeom>
            <a:solidFill>
              <a:schemeClr val="bg1"/>
            </a:solidFill>
            <a:ln w="6350" cap="sq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>
                <a:solidFill>
                  <a:schemeClr val="bg1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3B06928-69B0-4EAE-983C-6F33D48428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67567" y="1118521"/>
              <a:ext cx="103571" cy="195256"/>
            </a:xfrm>
            <a:custGeom>
              <a:avLst/>
              <a:gdLst/>
              <a:ahLst/>
              <a:cxnLst/>
              <a:rect l="0" t="0" r="0" b="0"/>
              <a:pathLst>
                <a:path w="103601" h="195312">
                  <a:moveTo>
                    <a:pt x="9358" y="193790"/>
                  </a:moveTo>
                  <a:lnTo>
                    <a:pt x="101575" y="101574"/>
                  </a:lnTo>
                  <a:lnTo>
                    <a:pt x="103600" y="99549"/>
                  </a:lnTo>
                  <a:lnTo>
                    <a:pt x="103600" y="96266"/>
                  </a:lnTo>
                  <a:lnTo>
                    <a:pt x="101575" y="94241"/>
                  </a:lnTo>
                  <a:lnTo>
                    <a:pt x="9358" y="2025"/>
                  </a:lnTo>
                  <a:lnTo>
                    <a:pt x="7332" y="0"/>
                  </a:lnTo>
                  <a:lnTo>
                    <a:pt x="4049" y="0"/>
                  </a:lnTo>
                  <a:lnTo>
                    <a:pt x="2026" y="2025"/>
                  </a:lnTo>
                  <a:lnTo>
                    <a:pt x="0" y="4048"/>
                  </a:lnTo>
                  <a:lnTo>
                    <a:pt x="0" y="7331"/>
                  </a:lnTo>
                  <a:lnTo>
                    <a:pt x="2026" y="9357"/>
                  </a:lnTo>
                  <a:lnTo>
                    <a:pt x="90576" y="97907"/>
                  </a:lnTo>
                  <a:lnTo>
                    <a:pt x="2026" y="186459"/>
                  </a:lnTo>
                  <a:lnTo>
                    <a:pt x="0" y="188483"/>
                  </a:lnTo>
                  <a:lnTo>
                    <a:pt x="0" y="191766"/>
                  </a:lnTo>
                  <a:lnTo>
                    <a:pt x="2026" y="193790"/>
                  </a:lnTo>
                  <a:lnTo>
                    <a:pt x="3040" y="194805"/>
                  </a:lnTo>
                  <a:lnTo>
                    <a:pt x="4366" y="195311"/>
                  </a:lnTo>
                  <a:lnTo>
                    <a:pt x="5692" y="195311"/>
                  </a:lnTo>
                  <a:lnTo>
                    <a:pt x="7017" y="195311"/>
                  </a:lnTo>
                  <a:lnTo>
                    <a:pt x="8348" y="194805"/>
                  </a:lnTo>
                  <a:close/>
                </a:path>
              </a:pathLst>
            </a:cu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>
                <a:solidFill>
                  <a:schemeClr val="bg1"/>
                </a:solidFill>
                <a:latin typeface="Segoe UI" panose="020B0502040204020203" pitchFamily="34" charset="0"/>
              </a:endParaRPr>
            </a:p>
          </p:txBody>
        </p:sp>
      </p:grpSp>
      <p:sp>
        <p:nvSpPr>
          <p:cNvPr id="74" name="LineArrow" hidden="1">
            <a:extLst>
              <a:ext uri="{FF2B5EF4-FFF2-40B4-BE49-F238E27FC236}">
                <a16:creationId xmlns:a16="http://schemas.microsoft.com/office/drawing/2014/main" id="{DCE322E4-094B-4CCF-8C36-6F5697BF57D4}"/>
              </a:ext>
            </a:extLst>
          </p:cNvPr>
          <p:cNvSpPr>
            <a:spLocks noChangeAspect="1"/>
          </p:cNvSpPr>
          <p:nvPr userDrawn="1">
            <p:custDataLst>
              <p:tags r:id="rId29"/>
            </p:custDataLst>
          </p:nvPr>
        </p:nvSpPr>
        <p:spPr>
          <a:xfrm>
            <a:off x="8914553" y="3117636"/>
            <a:ext cx="326774" cy="231556"/>
          </a:xfrm>
          <a:custGeom>
            <a:avLst/>
            <a:gdLst/>
            <a:ahLst/>
            <a:cxnLst/>
            <a:rect l="0" t="0" r="0" b="0"/>
            <a:pathLst>
              <a:path w="270576" h="191733">
                <a:moveTo>
                  <a:pt x="268764" y="99351"/>
                </a:moveTo>
                <a:lnTo>
                  <a:pt x="177792" y="190362"/>
                </a:lnTo>
                <a:lnTo>
                  <a:pt x="176904" y="191249"/>
                </a:lnTo>
                <a:lnTo>
                  <a:pt x="175697" y="191732"/>
                </a:lnTo>
                <a:lnTo>
                  <a:pt x="174528" y="191732"/>
                </a:lnTo>
                <a:lnTo>
                  <a:pt x="173360" y="191732"/>
                </a:lnTo>
                <a:lnTo>
                  <a:pt x="172151" y="191289"/>
                </a:lnTo>
                <a:lnTo>
                  <a:pt x="171264" y="190362"/>
                </a:lnTo>
                <a:lnTo>
                  <a:pt x="169452" y="188549"/>
                </a:lnTo>
                <a:lnTo>
                  <a:pt x="169452" y="185608"/>
                </a:lnTo>
                <a:lnTo>
                  <a:pt x="171264" y="183794"/>
                </a:lnTo>
                <a:lnTo>
                  <a:pt x="254098" y="100923"/>
                </a:lnTo>
                <a:lnTo>
                  <a:pt x="4633" y="100923"/>
                </a:lnTo>
                <a:lnTo>
                  <a:pt x="2053" y="100923"/>
                </a:lnTo>
                <a:lnTo>
                  <a:pt x="0" y="98868"/>
                </a:lnTo>
                <a:lnTo>
                  <a:pt x="0" y="96289"/>
                </a:lnTo>
                <a:lnTo>
                  <a:pt x="0" y="93711"/>
                </a:lnTo>
                <a:lnTo>
                  <a:pt x="2053" y="91656"/>
                </a:lnTo>
                <a:lnTo>
                  <a:pt x="4633" y="91656"/>
                </a:lnTo>
                <a:lnTo>
                  <a:pt x="254502" y="91656"/>
                </a:lnTo>
                <a:lnTo>
                  <a:pt x="171225" y="8381"/>
                </a:lnTo>
                <a:lnTo>
                  <a:pt x="169411" y="6568"/>
                </a:lnTo>
                <a:lnTo>
                  <a:pt x="169411" y="3626"/>
                </a:lnTo>
                <a:lnTo>
                  <a:pt x="171225" y="1812"/>
                </a:lnTo>
                <a:lnTo>
                  <a:pt x="173038" y="0"/>
                </a:lnTo>
                <a:lnTo>
                  <a:pt x="175979" y="0"/>
                </a:lnTo>
                <a:lnTo>
                  <a:pt x="177792" y="1812"/>
                </a:lnTo>
                <a:lnTo>
                  <a:pt x="268764" y="92784"/>
                </a:lnTo>
                <a:lnTo>
                  <a:pt x="270575" y="94638"/>
                </a:lnTo>
                <a:lnTo>
                  <a:pt x="270575" y="97539"/>
                </a:lnTo>
                <a:close/>
              </a:path>
            </a:pathLst>
          </a:cu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grpSp>
        <p:nvGrpSpPr>
          <p:cNvPr id="75" name="LineArrowWhite" hidden="1">
            <a:extLst>
              <a:ext uri="{FF2B5EF4-FFF2-40B4-BE49-F238E27FC236}">
                <a16:creationId xmlns:a16="http://schemas.microsoft.com/office/drawing/2014/main" id="{4BE34CF7-8EEA-4F99-B1A4-C1EB1A2DEAD6}"/>
              </a:ext>
            </a:extLst>
          </p:cNvPr>
          <p:cNvGrpSpPr>
            <a:grpSpLocks noChangeAspect="1"/>
          </p:cNvGrpSpPr>
          <p:nvPr userDrawn="1">
            <p:custDataLst>
              <p:tags r:id="rId30"/>
            </p:custDataLst>
          </p:nvPr>
        </p:nvGrpSpPr>
        <p:grpSpPr>
          <a:xfrm>
            <a:off x="9168553" y="1024890"/>
            <a:ext cx="396228" cy="396228"/>
            <a:chOff x="1016000" y="1016000"/>
            <a:chExt cx="396228" cy="396228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D1A3ADC5-F32C-429F-A34D-5B93D89F3E4D}"/>
                </a:ext>
              </a:extLst>
            </p:cNvPr>
            <p:cNvSpPr/>
            <p:nvPr/>
          </p:nvSpPr>
          <p:spPr>
            <a:xfrm>
              <a:off x="1016000" y="1016000"/>
              <a:ext cx="396228" cy="396228"/>
            </a:xfrm>
            <a:prstGeom prst="ellipse">
              <a:avLst/>
            </a:prstGeom>
            <a:solidFill>
              <a:schemeClr val="bg1"/>
            </a:solidFill>
            <a:ln w="6350" cap="sq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>
                <a:solidFill>
                  <a:schemeClr val="bg1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8C50942-D986-46A0-893C-332CA75653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497" y="1118503"/>
              <a:ext cx="270062" cy="191369"/>
            </a:xfrm>
            <a:custGeom>
              <a:avLst/>
              <a:gdLst/>
              <a:ahLst/>
              <a:cxnLst/>
              <a:rect l="0" t="0" r="0" b="0"/>
              <a:pathLst>
                <a:path w="270576" h="191733">
                  <a:moveTo>
                    <a:pt x="268764" y="99351"/>
                  </a:moveTo>
                  <a:lnTo>
                    <a:pt x="177792" y="190362"/>
                  </a:lnTo>
                  <a:lnTo>
                    <a:pt x="176904" y="191249"/>
                  </a:lnTo>
                  <a:lnTo>
                    <a:pt x="175697" y="191732"/>
                  </a:lnTo>
                  <a:lnTo>
                    <a:pt x="174528" y="191732"/>
                  </a:lnTo>
                  <a:lnTo>
                    <a:pt x="173360" y="191732"/>
                  </a:lnTo>
                  <a:lnTo>
                    <a:pt x="172151" y="191289"/>
                  </a:lnTo>
                  <a:lnTo>
                    <a:pt x="171264" y="190362"/>
                  </a:lnTo>
                  <a:lnTo>
                    <a:pt x="169452" y="188549"/>
                  </a:lnTo>
                  <a:lnTo>
                    <a:pt x="169452" y="185608"/>
                  </a:lnTo>
                  <a:lnTo>
                    <a:pt x="171264" y="183794"/>
                  </a:lnTo>
                  <a:lnTo>
                    <a:pt x="254098" y="100923"/>
                  </a:lnTo>
                  <a:lnTo>
                    <a:pt x="4633" y="100923"/>
                  </a:lnTo>
                  <a:lnTo>
                    <a:pt x="2053" y="100923"/>
                  </a:lnTo>
                  <a:lnTo>
                    <a:pt x="0" y="98868"/>
                  </a:lnTo>
                  <a:lnTo>
                    <a:pt x="0" y="96289"/>
                  </a:lnTo>
                  <a:lnTo>
                    <a:pt x="0" y="93711"/>
                  </a:lnTo>
                  <a:lnTo>
                    <a:pt x="2053" y="91656"/>
                  </a:lnTo>
                  <a:lnTo>
                    <a:pt x="4633" y="91656"/>
                  </a:lnTo>
                  <a:lnTo>
                    <a:pt x="254502" y="91656"/>
                  </a:lnTo>
                  <a:lnTo>
                    <a:pt x="171225" y="8381"/>
                  </a:lnTo>
                  <a:lnTo>
                    <a:pt x="169411" y="6568"/>
                  </a:lnTo>
                  <a:lnTo>
                    <a:pt x="169411" y="3626"/>
                  </a:lnTo>
                  <a:lnTo>
                    <a:pt x="171225" y="1812"/>
                  </a:lnTo>
                  <a:lnTo>
                    <a:pt x="173038" y="0"/>
                  </a:lnTo>
                  <a:lnTo>
                    <a:pt x="175979" y="0"/>
                  </a:lnTo>
                  <a:lnTo>
                    <a:pt x="177792" y="1812"/>
                  </a:lnTo>
                  <a:lnTo>
                    <a:pt x="268764" y="92784"/>
                  </a:lnTo>
                  <a:lnTo>
                    <a:pt x="270575" y="94638"/>
                  </a:lnTo>
                  <a:lnTo>
                    <a:pt x="270575" y="97539"/>
                  </a:lnTo>
                  <a:close/>
                </a:path>
              </a:pathLst>
            </a:cu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>
                <a:solidFill>
                  <a:schemeClr val="bg1"/>
                </a:solidFill>
                <a:latin typeface="Segoe UI" panose="020B0502040204020203" pitchFamily="34" charset="0"/>
              </a:endParaRPr>
            </a:p>
          </p:txBody>
        </p:sp>
      </p:grpSp>
      <p:sp>
        <p:nvSpPr>
          <p:cNvPr id="78" name="Filter" hidden="1">
            <a:extLst>
              <a:ext uri="{FF2B5EF4-FFF2-40B4-BE49-F238E27FC236}">
                <a16:creationId xmlns:a16="http://schemas.microsoft.com/office/drawing/2014/main" id="{E98E1961-A774-44A1-B808-337EE668A4A9}"/>
              </a:ext>
            </a:extLst>
          </p:cNvPr>
          <p:cNvSpPr>
            <a:spLocks noChangeAspect="1"/>
          </p:cNvSpPr>
          <p:nvPr userDrawn="1">
            <p:custDataLst>
              <p:tags r:id="rId31"/>
            </p:custDataLst>
          </p:nvPr>
        </p:nvSpPr>
        <p:spPr>
          <a:xfrm>
            <a:off x="8914553" y="5384800"/>
            <a:ext cx="246526" cy="265054"/>
          </a:xfrm>
          <a:custGeom>
            <a:avLst/>
            <a:gdLst/>
            <a:ahLst/>
            <a:cxnLst/>
            <a:rect l="0" t="0" r="0" b="0"/>
            <a:pathLst>
              <a:path w="202746" h="217984">
                <a:moveTo>
                  <a:pt x="83954" y="217983"/>
                </a:moveTo>
                <a:lnTo>
                  <a:pt x="83184" y="217983"/>
                </a:lnTo>
                <a:lnTo>
                  <a:pt x="82411" y="217799"/>
                </a:lnTo>
                <a:lnTo>
                  <a:pt x="81705" y="217428"/>
                </a:lnTo>
                <a:lnTo>
                  <a:pt x="80116" y="216592"/>
                </a:lnTo>
                <a:lnTo>
                  <a:pt x="79123" y="214945"/>
                </a:lnTo>
                <a:lnTo>
                  <a:pt x="79123" y="213149"/>
                </a:lnTo>
                <a:lnTo>
                  <a:pt x="79123" y="120879"/>
                </a:lnTo>
                <a:lnTo>
                  <a:pt x="1131" y="7575"/>
                </a:lnTo>
                <a:lnTo>
                  <a:pt x="114" y="6095"/>
                </a:lnTo>
                <a:lnTo>
                  <a:pt x="0" y="4175"/>
                </a:lnTo>
                <a:lnTo>
                  <a:pt x="832" y="2587"/>
                </a:lnTo>
                <a:lnTo>
                  <a:pt x="1665" y="996"/>
                </a:lnTo>
                <a:lnTo>
                  <a:pt x="3317" y="0"/>
                </a:lnTo>
                <a:lnTo>
                  <a:pt x="5112" y="0"/>
                </a:lnTo>
                <a:lnTo>
                  <a:pt x="197645" y="0"/>
                </a:lnTo>
                <a:lnTo>
                  <a:pt x="199424" y="0"/>
                </a:lnTo>
                <a:lnTo>
                  <a:pt x="201058" y="976"/>
                </a:lnTo>
                <a:lnTo>
                  <a:pt x="201899" y="2539"/>
                </a:lnTo>
                <a:lnTo>
                  <a:pt x="202745" y="4103"/>
                </a:lnTo>
                <a:lnTo>
                  <a:pt x="202661" y="6006"/>
                </a:lnTo>
                <a:lnTo>
                  <a:pt x="201680" y="7491"/>
                </a:lnTo>
                <a:lnTo>
                  <a:pt x="127109" y="120826"/>
                </a:lnTo>
                <a:lnTo>
                  <a:pt x="127109" y="186825"/>
                </a:lnTo>
                <a:lnTo>
                  <a:pt x="127109" y="188418"/>
                </a:lnTo>
                <a:lnTo>
                  <a:pt x="126323" y="189906"/>
                </a:lnTo>
                <a:lnTo>
                  <a:pt x="125012" y="190809"/>
                </a:lnTo>
                <a:lnTo>
                  <a:pt x="86690" y="217134"/>
                </a:lnTo>
                <a:lnTo>
                  <a:pt x="85870" y="217698"/>
                </a:lnTo>
                <a:lnTo>
                  <a:pt x="84917" y="217983"/>
                </a:lnTo>
                <a:lnTo>
                  <a:pt x="83954" y="217983"/>
                </a:lnTo>
                <a:lnTo>
                  <a:pt x="14310" y="9669"/>
                </a:lnTo>
                <a:lnTo>
                  <a:pt x="87939" y="116639"/>
                </a:lnTo>
                <a:lnTo>
                  <a:pt x="88494" y="117447"/>
                </a:lnTo>
                <a:lnTo>
                  <a:pt x="88792" y="118400"/>
                </a:lnTo>
                <a:lnTo>
                  <a:pt x="88792" y="119379"/>
                </a:lnTo>
                <a:lnTo>
                  <a:pt x="88792" y="203964"/>
                </a:lnTo>
                <a:lnTo>
                  <a:pt x="117445" y="184281"/>
                </a:lnTo>
                <a:lnTo>
                  <a:pt x="117445" y="119379"/>
                </a:lnTo>
                <a:lnTo>
                  <a:pt x="117445" y="118433"/>
                </a:lnTo>
                <a:lnTo>
                  <a:pt x="117722" y="117512"/>
                </a:lnTo>
                <a:lnTo>
                  <a:pt x="118240" y="116723"/>
                </a:lnTo>
                <a:lnTo>
                  <a:pt x="188678" y="9669"/>
                </a:lnTo>
                <a:lnTo>
                  <a:pt x="14310" y="9669"/>
                </a:lnTo>
              </a:path>
            </a:pathLst>
          </a:custGeom>
          <a:solidFill>
            <a:schemeClr val="accent1"/>
          </a:solidFill>
          <a:ln w="6350" cap="sq" cmpd="sng" algn="ctr">
            <a:noFill/>
            <a:prstDash val="solid"/>
            <a:miter lim="800000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grpSp>
        <p:nvGrpSpPr>
          <p:cNvPr id="79" name="FilterWhite" hidden="1">
            <a:extLst>
              <a:ext uri="{FF2B5EF4-FFF2-40B4-BE49-F238E27FC236}">
                <a16:creationId xmlns:a16="http://schemas.microsoft.com/office/drawing/2014/main" id="{3FC2C6E9-483C-4A6A-B34B-7A2BB0D4574E}"/>
              </a:ext>
            </a:extLst>
          </p:cNvPr>
          <p:cNvGrpSpPr>
            <a:grpSpLocks noChangeAspect="1"/>
          </p:cNvGrpSpPr>
          <p:nvPr userDrawn="1">
            <p:custDataLst>
              <p:tags r:id="rId32"/>
            </p:custDataLst>
          </p:nvPr>
        </p:nvGrpSpPr>
        <p:grpSpPr>
          <a:xfrm>
            <a:off x="9168553" y="4368800"/>
            <a:ext cx="396228" cy="396228"/>
            <a:chOff x="1016000" y="1016000"/>
            <a:chExt cx="396228" cy="396228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83D810E2-29E2-4446-9CE0-FE31BAC0C99A}"/>
                </a:ext>
              </a:extLst>
            </p:cNvPr>
            <p:cNvSpPr/>
            <p:nvPr/>
          </p:nvSpPr>
          <p:spPr>
            <a:xfrm>
              <a:off x="1016000" y="1016000"/>
              <a:ext cx="396228" cy="396228"/>
            </a:xfrm>
            <a:prstGeom prst="ellipse">
              <a:avLst/>
            </a:prstGeom>
            <a:solidFill>
              <a:schemeClr val="bg1"/>
            </a:solidFill>
            <a:ln w="6350" cap="sq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>
                <a:solidFill>
                  <a:schemeClr val="bg1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A6F7952-4AF3-400F-9040-500D78983D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4397" y="1116494"/>
              <a:ext cx="203316" cy="218597"/>
            </a:xfrm>
            <a:custGeom>
              <a:avLst/>
              <a:gdLst/>
              <a:ahLst/>
              <a:cxnLst/>
              <a:rect l="0" t="0" r="0" b="0"/>
              <a:pathLst>
                <a:path w="202746" h="217984">
                  <a:moveTo>
                    <a:pt x="83954" y="217983"/>
                  </a:moveTo>
                  <a:lnTo>
                    <a:pt x="83184" y="217983"/>
                  </a:lnTo>
                  <a:lnTo>
                    <a:pt x="82411" y="217799"/>
                  </a:lnTo>
                  <a:lnTo>
                    <a:pt x="81705" y="217428"/>
                  </a:lnTo>
                  <a:lnTo>
                    <a:pt x="80116" y="216592"/>
                  </a:lnTo>
                  <a:lnTo>
                    <a:pt x="79123" y="214945"/>
                  </a:lnTo>
                  <a:lnTo>
                    <a:pt x="79123" y="213149"/>
                  </a:lnTo>
                  <a:lnTo>
                    <a:pt x="79123" y="120879"/>
                  </a:lnTo>
                  <a:lnTo>
                    <a:pt x="1131" y="7575"/>
                  </a:lnTo>
                  <a:lnTo>
                    <a:pt x="114" y="6095"/>
                  </a:lnTo>
                  <a:lnTo>
                    <a:pt x="0" y="4175"/>
                  </a:lnTo>
                  <a:lnTo>
                    <a:pt x="832" y="2587"/>
                  </a:lnTo>
                  <a:lnTo>
                    <a:pt x="1665" y="996"/>
                  </a:lnTo>
                  <a:lnTo>
                    <a:pt x="3317" y="0"/>
                  </a:lnTo>
                  <a:lnTo>
                    <a:pt x="5112" y="0"/>
                  </a:lnTo>
                  <a:lnTo>
                    <a:pt x="197645" y="0"/>
                  </a:lnTo>
                  <a:lnTo>
                    <a:pt x="199424" y="0"/>
                  </a:lnTo>
                  <a:lnTo>
                    <a:pt x="201058" y="976"/>
                  </a:lnTo>
                  <a:lnTo>
                    <a:pt x="201899" y="2539"/>
                  </a:lnTo>
                  <a:lnTo>
                    <a:pt x="202745" y="4103"/>
                  </a:lnTo>
                  <a:lnTo>
                    <a:pt x="202661" y="6006"/>
                  </a:lnTo>
                  <a:lnTo>
                    <a:pt x="201680" y="7491"/>
                  </a:lnTo>
                  <a:lnTo>
                    <a:pt x="127109" y="120826"/>
                  </a:lnTo>
                  <a:lnTo>
                    <a:pt x="127109" y="186825"/>
                  </a:lnTo>
                  <a:lnTo>
                    <a:pt x="127109" y="188418"/>
                  </a:lnTo>
                  <a:lnTo>
                    <a:pt x="126323" y="189906"/>
                  </a:lnTo>
                  <a:lnTo>
                    <a:pt x="125012" y="190809"/>
                  </a:lnTo>
                  <a:lnTo>
                    <a:pt x="86690" y="217134"/>
                  </a:lnTo>
                  <a:lnTo>
                    <a:pt x="85870" y="217698"/>
                  </a:lnTo>
                  <a:lnTo>
                    <a:pt x="84917" y="217983"/>
                  </a:lnTo>
                  <a:lnTo>
                    <a:pt x="83954" y="217983"/>
                  </a:lnTo>
                  <a:lnTo>
                    <a:pt x="14310" y="9669"/>
                  </a:lnTo>
                  <a:lnTo>
                    <a:pt x="87939" y="116639"/>
                  </a:lnTo>
                  <a:lnTo>
                    <a:pt x="88494" y="117447"/>
                  </a:lnTo>
                  <a:lnTo>
                    <a:pt x="88792" y="118400"/>
                  </a:lnTo>
                  <a:lnTo>
                    <a:pt x="88792" y="119379"/>
                  </a:lnTo>
                  <a:lnTo>
                    <a:pt x="88792" y="203964"/>
                  </a:lnTo>
                  <a:lnTo>
                    <a:pt x="117445" y="184281"/>
                  </a:lnTo>
                  <a:lnTo>
                    <a:pt x="117445" y="119379"/>
                  </a:lnTo>
                  <a:lnTo>
                    <a:pt x="117445" y="118433"/>
                  </a:lnTo>
                  <a:lnTo>
                    <a:pt x="117722" y="117512"/>
                  </a:lnTo>
                  <a:lnTo>
                    <a:pt x="118240" y="116723"/>
                  </a:lnTo>
                  <a:lnTo>
                    <a:pt x="188678" y="9669"/>
                  </a:lnTo>
                  <a:lnTo>
                    <a:pt x="14310" y="9669"/>
                  </a:lnTo>
                </a:path>
              </a:pathLst>
            </a:custGeom>
            <a:solidFill>
              <a:schemeClr val="accent1"/>
            </a:solidFill>
            <a:ln w="6350" cap="sq" cmpd="sng" algn="ctr">
              <a:noFill/>
              <a:prstDash val="solid"/>
              <a:miter lim="800000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egoe UI" panose="020B0502040204020203" pitchFamily="34" charset="0"/>
              </a:endParaRPr>
            </a:p>
          </p:txBody>
        </p:sp>
      </p:grpSp>
      <p:sp>
        <p:nvSpPr>
          <p:cNvPr id="100" name="QuestionMark" hidden="1">
            <a:extLst>
              <a:ext uri="{FF2B5EF4-FFF2-40B4-BE49-F238E27FC236}">
                <a16:creationId xmlns:a16="http://schemas.microsoft.com/office/drawing/2014/main" id="{8B73B25F-4443-4336-A51E-7721C8288FAE}"/>
              </a:ext>
            </a:extLst>
          </p:cNvPr>
          <p:cNvSpPr>
            <a:spLocks noChangeAspect="1"/>
          </p:cNvSpPr>
          <p:nvPr userDrawn="1">
            <p:custDataLst>
              <p:tags r:id="rId33"/>
            </p:custDataLst>
          </p:nvPr>
        </p:nvSpPr>
        <p:spPr>
          <a:xfrm>
            <a:off x="9041553" y="4368800"/>
            <a:ext cx="100148" cy="264489"/>
          </a:xfrm>
          <a:custGeom>
            <a:avLst/>
            <a:gdLst/>
            <a:ahLst/>
            <a:cxnLst/>
            <a:rect l="0" t="0" r="0" b="0"/>
            <a:pathLst>
              <a:path w="100209" h="264650">
                <a:moveTo>
                  <a:pt x="50808" y="192298"/>
                </a:moveTo>
                <a:lnTo>
                  <a:pt x="48235" y="192298"/>
                </a:lnTo>
                <a:lnTo>
                  <a:pt x="46185" y="190247"/>
                </a:lnTo>
                <a:lnTo>
                  <a:pt x="46185" y="187673"/>
                </a:lnTo>
                <a:lnTo>
                  <a:pt x="46185" y="168582"/>
                </a:lnTo>
                <a:lnTo>
                  <a:pt x="46185" y="154191"/>
                </a:lnTo>
                <a:lnTo>
                  <a:pt x="46466" y="142253"/>
                </a:lnTo>
                <a:lnTo>
                  <a:pt x="49803" y="130154"/>
                </a:lnTo>
                <a:lnTo>
                  <a:pt x="53501" y="116809"/>
                </a:lnTo>
                <a:lnTo>
                  <a:pt x="60615" y="104951"/>
                </a:lnTo>
                <a:lnTo>
                  <a:pt x="72231" y="92812"/>
                </a:lnTo>
                <a:lnTo>
                  <a:pt x="89596" y="74684"/>
                </a:lnTo>
                <a:lnTo>
                  <a:pt x="90923" y="65680"/>
                </a:lnTo>
                <a:lnTo>
                  <a:pt x="90923" y="54988"/>
                </a:lnTo>
                <a:lnTo>
                  <a:pt x="90923" y="29744"/>
                </a:lnTo>
                <a:lnTo>
                  <a:pt x="71065" y="9245"/>
                </a:lnTo>
                <a:lnTo>
                  <a:pt x="46666" y="9245"/>
                </a:lnTo>
                <a:lnTo>
                  <a:pt x="31353" y="9245"/>
                </a:lnTo>
                <a:lnTo>
                  <a:pt x="17364" y="17245"/>
                </a:lnTo>
                <a:lnTo>
                  <a:pt x="9206" y="30669"/>
                </a:lnTo>
                <a:lnTo>
                  <a:pt x="7878" y="32840"/>
                </a:lnTo>
                <a:lnTo>
                  <a:pt x="5024" y="33523"/>
                </a:lnTo>
                <a:lnTo>
                  <a:pt x="2854" y="32196"/>
                </a:lnTo>
                <a:lnTo>
                  <a:pt x="682" y="30870"/>
                </a:lnTo>
                <a:lnTo>
                  <a:pt x="0" y="28015"/>
                </a:lnTo>
                <a:lnTo>
                  <a:pt x="1326" y="25846"/>
                </a:lnTo>
                <a:lnTo>
                  <a:pt x="11174" y="9647"/>
                </a:lnTo>
                <a:lnTo>
                  <a:pt x="28137" y="0"/>
                </a:lnTo>
                <a:lnTo>
                  <a:pt x="46709" y="0"/>
                </a:lnTo>
                <a:lnTo>
                  <a:pt x="76211" y="0"/>
                </a:lnTo>
                <a:lnTo>
                  <a:pt x="100208" y="24680"/>
                </a:lnTo>
                <a:lnTo>
                  <a:pt x="100208" y="54988"/>
                </a:lnTo>
                <a:lnTo>
                  <a:pt x="100208" y="69257"/>
                </a:lnTo>
                <a:lnTo>
                  <a:pt x="96831" y="80512"/>
                </a:lnTo>
                <a:lnTo>
                  <a:pt x="78945" y="99203"/>
                </a:lnTo>
                <a:lnTo>
                  <a:pt x="56595" y="122557"/>
                </a:lnTo>
                <a:lnTo>
                  <a:pt x="55429" y="140805"/>
                </a:lnTo>
                <a:lnTo>
                  <a:pt x="55429" y="168621"/>
                </a:lnTo>
                <a:lnTo>
                  <a:pt x="55429" y="187714"/>
                </a:lnTo>
                <a:lnTo>
                  <a:pt x="55429" y="190247"/>
                </a:lnTo>
                <a:lnTo>
                  <a:pt x="53340" y="192298"/>
                </a:lnTo>
                <a:lnTo>
                  <a:pt x="50808" y="192298"/>
                </a:lnTo>
                <a:lnTo>
                  <a:pt x="37745" y="244149"/>
                </a:lnTo>
                <a:lnTo>
                  <a:pt x="37745" y="259826"/>
                </a:lnTo>
                <a:lnTo>
                  <a:pt x="37745" y="262479"/>
                </a:lnTo>
                <a:lnTo>
                  <a:pt x="39914" y="264649"/>
                </a:lnTo>
                <a:lnTo>
                  <a:pt x="42567" y="264649"/>
                </a:lnTo>
                <a:lnTo>
                  <a:pt x="58245" y="264649"/>
                </a:lnTo>
                <a:lnTo>
                  <a:pt x="60897" y="264649"/>
                </a:lnTo>
                <a:lnTo>
                  <a:pt x="63067" y="262479"/>
                </a:lnTo>
                <a:lnTo>
                  <a:pt x="63067" y="259826"/>
                </a:lnTo>
                <a:lnTo>
                  <a:pt x="63067" y="244149"/>
                </a:lnTo>
                <a:lnTo>
                  <a:pt x="63067" y="241497"/>
                </a:lnTo>
                <a:lnTo>
                  <a:pt x="60897" y="239326"/>
                </a:lnTo>
                <a:lnTo>
                  <a:pt x="58245" y="239326"/>
                </a:lnTo>
                <a:lnTo>
                  <a:pt x="42567" y="239326"/>
                </a:lnTo>
                <a:lnTo>
                  <a:pt x="39914" y="239326"/>
                </a:lnTo>
                <a:lnTo>
                  <a:pt x="37745" y="241497"/>
                </a:lnTo>
                <a:lnTo>
                  <a:pt x="37745" y="244149"/>
                </a:lnTo>
              </a:path>
            </a:pathLst>
          </a:custGeom>
          <a:solidFill>
            <a:schemeClr val="accent1"/>
          </a:solidFill>
          <a:ln w="6350" cap="sq" cmpd="sng" algn="ctr">
            <a:noFill/>
            <a:prstDash val="solid"/>
            <a:miter lim="800000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101" name="Asterisk" hidden="1">
            <a:extLst>
              <a:ext uri="{FF2B5EF4-FFF2-40B4-BE49-F238E27FC236}">
                <a16:creationId xmlns:a16="http://schemas.microsoft.com/office/drawing/2014/main" id="{5DE27D22-A4D8-495D-972C-E70AFA03A5C2}"/>
              </a:ext>
            </a:extLst>
          </p:cNvPr>
          <p:cNvSpPr>
            <a:spLocks noChangeAspect="1"/>
          </p:cNvSpPr>
          <p:nvPr userDrawn="1">
            <p:custDataLst>
              <p:tags r:id="rId34"/>
            </p:custDataLst>
          </p:nvPr>
        </p:nvSpPr>
        <p:spPr>
          <a:xfrm>
            <a:off x="9549553" y="6273800"/>
            <a:ext cx="240772" cy="240773"/>
          </a:xfrm>
          <a:custGeom>
            <a:avLst/>
            <a:gdLst/>
            <a:ahLst/>
            <a:cxnLst/>
            <a:rect l="0" t="0" r="0" b="0"/>
            <a:pathLst>
              <a:path w="240773" h="240774">
                <a:moveTo>
                  <a:pt x="236149" y="115764"/>
                </a:moveTo>
                <a:lnTo>
                  <a:pt x="131560" y="115764"/>
                </a:lnTo>
                <a:lnTo>
                  <a:pt x="210505" y="36820"/>
                </a:lnTo>
                <a:lnTo>
                  <a:pt x="212313" y="35010"/>
                </a:lnTo>
                <a:lnTo>
                  <a:pt x="212313" y="32076"/>
                </a:lnTo>
                <a:lnTo>
                  <a:pt x="210505" y="30268"/>
                </a:lnTo>
                <a:lnTo>
                  <a:pt x="208695" y="28458"/>
                </a:lnTo>
                <a:lnTo>
                  <a:pt x="205761" y="28458"/>
                </a:lnTo>
                <a:lnTo>
                  <a:pt x="203951" y="30268"/>
                </a:lnTo>
                <a:lnTo>
                  <a:pt x="125008" y="109212"/>
                </a:lnTo>
                <a:lnTo>
                  <a:pt x="125008" y="4623"/>
                </a:lnTo>
                <a:lnTo>
                  <a:pt x="125008" y="2049"/>
                </a:lnTo>
                <a:lnTo>
                  <a:pt x="122959" y="0"/>
                </a:lnTo>
                <a:lnTo>
                  <a:pt x="120384" y="0"/>
                </a:lnTo>
                <a:lnTo>
                  <a:pt x="117812" y="0"/>
                </a:lnTo>
                <a:lnTo>
                  <a:pt x="115763" y="2049"/>
                </a:lnTo>
                <a:lnTo>
                  <a:pt x="115763" y="4623"/>
                </a:lnTo>
                <a:lnTo>
                  <a:pt x="115763" y="109212"/>
                </a:lnTo>
                <a:lnTo>
                  <a:pt x="36818" y="30268"/>
                </a:lnTo>
                <a:lnTo>
                  <a:pt x="35009" y="28458"/>
                </a:lnTo>
                <a:lnTo>
                  <a:pt x="32075" y="28458"/>
                </a:lnTo>
                <a:lnTo>
                  <a:pt x="30266" y="30268"/>
                </a:lnTo>
                <a:lnTo>
                  <a:pt x="28457" y="32076"/>
                </a:lnTo>
                <a:lnTo>
                  <a:pt x="28457" y="35010"/>
                </a:lnTo>
                <a:lnTo>
                  <a:pt x="30266" y="36820"/>
                </a:lnTo>
                <a:lnTo>
                  <a:pt x="109211" y="115764"/>
                </a:lnTo>
                <a:lnTo>
                  <a:pt x="4621" y="115764"/>
                </a:lnTo>
                <a:lnTo>
                  <a:pt x="2049" y="115764"/>
                </a:lnTo>
                <a:lnTo>
                  <a:pt x="0" y="117814"/>
                </a:lnTo>
                <a:lnTo>
                  <a:pt x="0" y="120385"/>
                </a:lnTo>
                <a:lnTo>
                  <a:pt x="0" y="122959"/>
                </a:lnTo>
                <a:lnTo>
                  <a:pt x="2049" y="125010"/>
                </a:lnTo>
                <a:lnTo>
                  <a:pt x="4621" y="125010"/>
                </a:lnTo>
                <a:lnTo>
                  <a:pt x="109211" y="125010"/>
                </a:lnTo>
                <a:lnTo>
                  <a:pt x="30266" y="203953"/>
                </a:lnTo>
                <a:lnTo>
                  <a:pt x="28457" y="205763"/>
                </a:lnTo>
                <a:lnTo>
                  <a:pt x="28457" y="208696"/>
                </a:lnTo>
                <a:lnTo>
                  <a:pt x="30266" y="210505"/>
                </a:lnTo>
                <a:lnTo>
                  <a:pt x="31150" y="211390"/>
                </a:lnTo>
                <a:lnTo>
                  <a:pt x="32357" y="211872"/>
                </a:lnTo>
                <a:lnTo>
                  <a:pt x="33521" y="211872"/>
                </a:lnTo>
                <a:lnTo>
                  <a:pt x="34689" y="211872"/>
                </a:lnTo>
                <a:lnTo>
                  <a:pt x="35893" y="211430"/>
                </a:lnTo>
                <a:lnTo>
                  <a:pt x="36778" y="210505"/>
                </a:lnTo>
                <a:lnTo>
                  <a:pt x="115722" y="131561"/>
                </a:lnTo>
                <a:lnTo>
                  <a:pt x="115722" y="236150"/>
                </a:lnTo>
                <a:lnTo>
                  <a:pt x="115722" y="238723"/>
                </a:lnTo>
                <a:lnTo>
                  <a:pt x="117772" y="240773"/>
                </a:lnTo>
                <a:lnTo>
                  <a:pt x="120345" y="240773"/>
                </a:lnTo>
                <a:lnTo>
                  <a:pt x="122918" y="240773"/>
                </a:lnTo>
                <a:lnTo>
                  <a:pt x="124967" y="238723"/>
                </a:lnTo>
                <a:lnTo>
                  <a:pt x="124967" y="236150"/>
                </a:lnTo>
                <a:lnTo>
                  <a:pt x="124967" y="131561"/>
                </a:lnTo>
                <a:lnTo>
                  <a:pt x="203912" y="210505"/>
                </a:lnTo>
                <a:lnTo>
                  <a:pt x="204796" y="211390"/>
                </a:lnTo>
                <a:lnTo>
                  <a:pt x="206002" y="211872"/>
                </a:lnTo>
                <a:lnTo>
                  <a:pt x="207168" y="211872"/>
                </a:lnTo>
                <a:lnTo>
                  <a:pt x="208334" y="211872"/>
                </a:lnTo>
                <a:lnTo>
                  <a:pt x="209539" y="211430"/>
                </a:lnTo>
                <a:lnTo>
                  <a:pt x="210424" y="210505"/>
                </a:lnTo>
                <a:lnTo>
                  <a:pt x="212233" y="208696"/>
                </a:lnTo>
                <a:lnTo>
                  <a:pt x="212233" y="205763"/>
                </a:lnTo>
                <a:lnTo>
                  <a:pt x="210424" y="203953"/>
                </a:lnTo>
                <a:lnTo>
                  <a:pt x="131479" y="125010"/>
                </a:lnTo>
                <a:lnTo>
                  <a:pt x="236149" y="125010"/>
                </a:lnTo>
                <a:lnTo>
                  <a:pt x="238721" y="125010"/>
                </a:lnTo>
                <a:lnTo>
                  <a:pt x="240772" y="122959"/>
                </a:lnTo>
                <a:lnTo>
                  <a:pt x="240772" y="120385"/>
                </a:lnTo>
                <a:lnTo>
                  <a:pt x="240772" y="117814"/>
                </a:lnTo>
                <a:lnTo>
                  <a:pt x="238721" y="115764"/>
                </a:lnTo>
                <a:close/>
              </a:path>
            </a:pathLst>
          </a:cu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102" name="ExclamationMark" hidden="1">
            <a:extLst>
              <a:ext uri="{FF2B5EF4-FFF2-40B4-BE49-F238E27FC236}">
                <a16:creationId xmlns:a16="http://schemas.microsoft.com/office/drawing/2014/main" id="{65845026-EFF5-44FB-A1B5-F5EE937660FC}"/>
              </a:ext>
            </a:extLst>
          </p:cNvPr>
          <p:cNvSpPr>
            <a:spLocks noChangeAspect="1"/>
          </p:cNvSpPr>
          <p:nvPr userDrawn="1">
            <p:custDataLst>
              <p:tags r:id="rId35"/>
            </p:custDataLst>
          </p:nvPr>
        </p:nvSpPr>
        <p:spPr>
          <a:xfrm>
            <a:off x="9930553" y="1557718"/>
            <a:ext cx="25324" cy="265293"/>
          </a:xfrm>
          <a:custGeom>
            <a:avLst/>
            <a:gdLst/>
            <a:ahLst/>
            <a:cxnLst/>
            <a:rect l="0" t="0" r="0" b="0"/>
            <a:pathLst>
              <a:path w="25324" h="265294">
                <a:moveTo>
                  <a:pt x="13063" y="192538"/>
                </a:moveTo>
                <a:lnTo>
                  <a:pt x="10491" y="192538"/>
                </a:lnTo>
                <a:lnTo>
                  <a:pt x="8440" y="190488"/>
                </a:lnTo>
                <a:lnTo>
                  <a:pt x="8440" y="187916"/>
                </a:lnTo>
                <a:lnTo>
                  <a:pt x="8440" y="4622"/>
                </a:lnTo>
                <a:lnTo>
                  <a:pt x="8440" y="2051"/>
                </a:lnTo>
                <a:lnTo>
                  <a:pt x="10491" y="0"/>
                </a:lnTo>
                <a:lnTo>
                  <a:pt x="13063" y="0"/>
                </a:lnTo>
                <a:lnTo>
                  <a:pt x="15637" y="0"/>
                </a:lnTo>
                <a:lnTo>
                  <a:pt x="17685" y="2051"/>
                </a:lnTo>
                <a:lnTo>
                  <a:pt x="17685" y="4622"/>
                </a:lnTo>
                <a:lnTo>
                  <a:pt x="17685" y="187916"/>
                </a:lnTo>
                <a:lnTo>
                  <a:pt x="17685" y="190488"/>
                </a:lnTo>
                <a:lnTo>
                  <a:pt x="15637" y="192538"/>
                </a:lnTo>
                <a:lnTo>
                  <a:pt x="13063" y="192538"/>
                </a:lnTo>
                <a:lnTo>
                  <a:pt x="0" y="244793"/>
                </a:lnTo>
                <a:lnTo>
                  <a:pt x="0" y="260469"/>
                </a:lnTo>
                <a:lnTo>
                  <a:pt x="0" y="263122"/>
                </a:lnTo>
                <a:lnTo>
                  <a:pt x="2171" y="265293"/>
                </a:lnTo>
                <a:lnTo>
                  <a:pt x="4822" y="265293"/>
                </a:lnTo>
                <a:lnTo>
                  <a:pt x="20499" y="265293"/>
                </a:lnTo>
                <a:lnTo>
                  <a:pt x="23152" y="265293"/>
                </a:lnTo>
                <a:lnTo>
                  <a:pt x="25323" y="263122"/>
                </a:lnTo>
                <a:lnTo>
                  <a:pt x="25323" y="260469"/>
                </a:lnTo>
                <a:lnTo>
                  <a:pt x="25323" y="244793"/>
                </a:lnTo>
                <a:lnTo>
                  <a:pt x="25323" y="242140"/>
                </a:lnTo>
                <a:lnTo>
                  <a:pt x="23152" y="239969"/>
                </a:lnTo>
                <a:lnTo>
                  <a:pt x="20499" y="239969"/>
                </a:lnTo>
                <a:lnTo>
                  <a:pt x="4822" y="239969"/>
                </a:lnTo>
                <a:lnTo>
                  <a:pt x="2171" y="239969"/>
                </a:lnTo>
                <a:lnTo>
                  <a:pt x="0" y="242140"/>
                </a:lnTo>
                <a:lnTo>
                  <a:pt x="0" y="244793"/>
                </a:lnTo>
              </a:path>
            </a:pathLst>
          </a:custGeom>
          <a:solidFill>
            <a:schemeClr val="accent1"/>
          </a:solidFill>
          <a:ln w="6350" cap="sq" cmpd="sng" algn="ctr">
            <a:noFill/>
            <a:prstDash val="solid"/>
            <a:miter lim="800000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grpSp>
        <p:nvGrpSpPr>
          <p:cNvPr id="103" name="QuotationMarks" hidden="1">
            <a:extLst>
              <a:ext uri="{FF2B5EF4-FFF2-40B4-BE49-F238E27FC236}">
                <a16:creationId xmlns:a16="http://schemas.microsoft.com/office/drawing/2014/main" id="{F41335E5-711A-496B-AE21-6DD8D59B7643}"/>
              </a:ext>
            </a:extLst>
          </p:cNvPr>
          <p:cNvGrpSpPr>
            <a:grpSpLocks noChangeAspect="1"/>
          </p:cNvGrpSpPr>
          <p:nvPr userDrawn="1">
            <p:custDataLst>
              <p:tags r:id="rId36"/>
            </p:custDataLst>
          </p:nvPr>
        </p:nvGrpSpPr>
        <p:grpSpPr>
          <a:xfrm>
            <a:off x="8660553" y="6388100"/>
            <a:ext cx="223425" cy="126396"/>
            <a:chOff x="1018198" y="1915826"/>
            <a:chExt cx="5902920" cy="3339389"/>
          </a:xfrm>
          <a:solidFill>
            <a:schemeClr val="accent1"/>
          </a:solidFill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2D0EEA31-97BB-4824-8EC2-B6EC95209072}"/>
                </a:ext>
              </a:extLst>
            </p:cNvPr>
            <p:cNvGrpSpPr/>
            <p:nvPr/>
          </p:nvGrpSpPr>
          <p:grpSpPr>
            <a:xfrm>
              <a:off x="4446462" y="3060258"/>
              <a:ext cx="2474656" cy="2194957"/>
              <a:chOff x="8918818" y="4018207"/>
              <a:chExt cx="2474656" cy="2194957"/>
            </a:xfrm>
            <a:grpFill/>
          </p:grpSpPr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3A2A66FA-3059-4A90-9755-4286E149E2A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18818" y="4018207"/>
                <a:ext cx="1110328" cy="2194957"/>
              </a:xfrm>
              <a:custGeom>
                <a:avLst/>
                <a:gdLst>
                  <a:gd name="connsiteX0" fmla="*/ 214156 w 1087143"/>
                  <a:gd name="connsiteY0" fmla="*/ 0 h 2180598"/>
                  <a:gd name="connsiteX1" fmla="*/ 927552 w 1087143"/>
                  <a:gd name="connsiteY1" fmla="*/ 0 h 2180598"/>
                  <a:gd name="connsiteX2" fmla="*/ 1015319 w 1087143"/>
                  <a:gd name="connsiteY2" fmla="*/ 0 h 2180598"/>
                  <a:gd name="connsiteX3" fmla="*/ 1087143 w 1087143"/>
                  <a:gd name="connsiteY3" fmla="*/ 71430 h 2180598"/>
                  <a:gd name="connsiteX4" fmla="*/ 1087143 w 1087143"/>
                  <a:gd name="connsiteY4" fmla="*/ 159275 h 2180598"/>
                  <a:gd name="connsiteX5" fmla="*/ 1087143 w 1087143"/>
                  <a:gd name="connsiteY5" fmla="*/ 675274 h 2180598"/>
                  <a:gd name="connsiteX6" fmla="*/ 1087143 w 1087143"/>
                  <a:gd name="connsiteY6" fmla="*/ 697005 h 2180598"/>
                  <a:gd name="connsiteX7" fmla="*/ 1087143 w 1087143"/>
                  <a:gd name="connsiteY7" fmla="*/ 955202 h 2180598"/>
                  <a:gd name="connsiteX8" fmla="*/ 1087143 w 1087143"/>
                  <a:gd name="connsiteY8" fmla="*/ 1510244 h 2180598"/>
                  <a:gd name="connsiteX9" fmla="*/ 774143 w 1087143"/>
                  <a:gd name="connsiteY9" fmla="*/ 1955235 h 2180598"/>
                  <a:gd name="connsiteX10" fmla="*/ 219469 w 1087143"/>
                  <a:gd name="connsiteY10" fmla="*/ 2169522 h 2180598"/>
                  <a:gd name="connsiteX11" fmla="*/ 203080 w 1087143"/>
                  <a:gd name="connsiteY11" fmla="*/ 2180598 h 2180598"/>
                  <a:gd name="connsiteX12" fmla="*/ 186663 w 1087143"/>
                  <a:gd name="connsiteY12" fmla="*/ 2180598 h 2180598"/>
                  <a:gd name="connsiteX13" fmla="*/ 164483 w 1087143"/>
                  <a:gd name="connsiteY13" fmla="*/ 2180598 h 2180598"/>
                  <a:gd name="connsiteX14" fmla="*/ 104210 w 1087143"/>
                  <a:gd name="connsiteY14" fmla="*/ 2180598 h 2180598"/>
                  <a:gd name="connsiteX15" fmla="*/ 49224 w 1087143"/>
                  <a:gd name="connsiteY15" fmla="*/ 2147343 h 2180598"/>
                  <a:gd name="connsiteX16" fmla="*/ 27494 w 1087143"/>
                  <a:gd name="connsiteY16" fmla="*/ 2086989 h 2180598"/>
                  <a:gd name="connsiteX17" fmla="*/ 0 w 1087143"/>
                  <a:gd name="connsiteY17" fmla="*/ 2010247 h 2180598"/>
                  <a:gd name="connsiteX18" fmla="*/ 32808 w 1087143"/>
                  <a:gd name="connsiteY18" fmla="*/ 1922401 h 2180598"/>
                  <a:gd name="connsiteX19" fmla="*/ 109525 w 1087143"/>
                  <a:gd name="connsiteY19" fmla="*/ 1894882 h 2180598"/>
                  <a:gd name="connsiteX20" fmla="*/ 356909 w 1087143"/>
                  <a:gd name="connsiteY20" fmla="*/ 1801274 h 2180598"/>
                  <a:gd name="connsiteX21" fmla="*/ 751967 w 1087143"/>
                  <a:gd name="connsiteY21" fmla="*/ 1559915 h 2180598"/>
                  <a:gd name="connsiteX22" fmla="*/ 785220 w 1087143"/>
                  <a:gd name="connsiteY22" fmla="*/ 1026631 h 2180598"/>
                  <a:gd name="connsiteX23" fmla="*/ 214156 w 1087143"/>
                  <a:gd name="connsiteY23" fmla="*/ 1026631 h 2180598"/>
                  <a:gd name="connsiteX24" fmla="*/ 126363 w 1087143"/>
                  <a:gd name="connsiteY24" fmla="*/ 1026631 h 2180598"/>
                  <a:gd name="connsiteX25" fmla="*/ 60301 w 1087143"/>
                  <a:gd name="connsiteY25" fmla="*/ 960990 h 2180598"/>
                  <a:gd name="connsiteX26" fmla="*/ 60301 w 1087143"/>
                  <a:gd name="connsiteY26" fmla="*/ 873144 h 2180598"/>
                  <a:gd name="connsiteX27" fmla="*/ 60301 w 1087143"/>
                  <a:gd name="connsiteY27" fmla="*/ 159275 h 2180598"/>
                  <a:gd name="connsiteX28" fmla="*/ 60301 w 1087143"/>
                  <a:gd name="connsiteY28" fmla="*/ 71430 h 2180598"/>
                  <a:gd name="connsiteX29" fmla="*/ 126363 w 1087143"/>
                  <a:gd name="connsiteY29" fmla="*/ 0 h 2180598"/>
                  <a:gd name="connsiteX30" fmla="*/ 214156 w 1087143"/>
                  <a:gd name="connsiteY30" fmla="*/ 0 h 2180598"/>
                  <a:gd name="connsiteX0" fmla="*/ 214156 w 1087143"/>
                  <a:gd name="connsiteY0" fmla="*/ 5291 h 2185889"/>
                  <a:gd name="connsiteX1" fmla="*/ 927552 w 1087143"/>
                  <a:gd name="connsiteY1" fmla="*/ 5291 h 2185889"/>
                  <a:gd name="connsiteX2" fmla="*/ 1015319 w 1087143"/>
                  <a:gd name="connsiteY2" fmla="*/ 5291 h 2185889"/>
                  <a:gd name="connsiteX3" fmla="*/ 1087143 w 1087143"/>
                  <a:gd name="connsiteY3" fmla="*/ 76721 h 2185889"/>
                  <a:gd name="connsiteX4" fmla="*/ 1087143 w 1087143"/>
                  <a:gd name="connsiteY4" fmla="*/ 164566 h 2185889"/>
                  <a:gd name="connsiteX5" fmla="*/ 1087143 w 1087143"/>
                  <a:gd name="connsiteY5" fmla="*/ 680565 h 2185889"/>
                  <a:gd name="connsiteX6" fmla="*/ 1087143 w 1087143"/>
                  <a:gd name="connsiteY6" fmla="*/ 702296 h 2185889"/>
                  <a:gd name="connsiteX7" fmla="*/ 1087143 w 1087143"/>
                  <a:gd name="connsiteY7" fmla="*/ 960493 h 2185889"/>
                  <a:gd name="connsiteX8" fmla="*/ 1087143 w 1087143"/>
                  <a:gd name="connsiteY8" fmla="*/ 1515535 h 2185889"/>
                  <a:gd name="connsiteX9" fmla="*/ 774143 w 1087143"/>
                  <a:gd name="connsiteY9" fmla="*/ 1960526 h 2185889"/>
                  <a:gd name="connsiteX10" fmla="*/ 219469 w 1087143"/>
                  <a:gd name="connsiteY10" fmla="*/ 2174813 h 2185889"/>
                  <a:gd name="connsiteX11" fmla="*/ 203080 w 1087143"/>
                  <a:gd name="connsiteY11" fmla="*/ 2185889 h 2185889"/>
                  <a:gd name="connsiteX12" fmla="*/ 186663 w 1087143"/>
                  <a:gd name="connsiteY12" fmla="*/ 2185889 h 2185889"/>
                  <a:gd name="connsiteX13" fmla="*/ 164483 w 1087143"/>
                  <a:gd name="connsiteY13" fmla="*/ 2185889 h 2185889"/>
                  <a:gd name="connsiteX14" fmla="*/ 104210 w 1087143"/>
                  <a:gd name="connsiteY14" fmla="*/ 2185889 h 2185889"/>
                  <a:gd name="connsiteX15" fmla="*/ 49224 w 1087143"/>
                  <a:gd name="connsiteY15" fmla="*/ 2152634 h 2185889"/>
                  <a:gd name="connsiteX16" fmla="*/ 27494 w 1087143"/>
                  <a:gd name="connsiteY16" fmla="*/ 2092280 h 2185889"/>
                  <a:gd name="connsiteX17" fmla="*/ 0 w 1087143"/>
                  <a:gd name="connsiteY17" fmla="*/ 2015538 h 2185889"/>
                  <a:gd name="connsiteX18" fmla="*/ 32808 w 1087143"/>
                  <a:gd name="connsiteY18" fmla="*/ 1927692 h 2185889"/>
                  <a:gd name="connsiteX19" fmla="*/ 109525 w 1087143"/>
                  <a:gd name="connsiteY19" fmla="*/ 1900173 h 2185889"/>
                  <a:gd name="connsiteX20" fmla="*/ 356909 w 1087143"/>
                  <a:gd name="connsiteY20" fmla="*/ 1806565 h 2185889"/>
                  <a:gd name="connsiteX21" fmla="*/ 751967 w 1087143"/>
                  <a:gd name="connsiteY21" fmla="*/ 1565206 h 2185889"/>
                  <a:gd name="connsiteX22" fmla="*/ 785220 w 1087143"/>
                  <a:gd name="connsiteY22" fmla="*/ 1031922 h 2185889"/>
                  <a:gd name="connsiteX23" fmla="*/ 214156 w 1087143"/>
                  <a:gd name="connsiteY23" fmla="*/ 1031922 h 2185889"/>
                  <a:gd name="connsiteX24" fmla="*/ 126363 w 1087143"/>
                  <a:gd name="connsiteY24" fmla="*/ 1031922 h 2185889"/>
                  <a:gd name="connsiteX25" fmla="*/ 60301 w 1087143"/>
                  <a:gd name="connsiteY25" fmla="*/ 966281 h 2185889"/>
                  <a:gd name="connsiteX26" fmla="*/ 60301 w 1087143"/>
                  <a:gd name="connsiteY26" fmla="*/ 878435 h 2185889"/>
                  <a:gd name="connsiteX27" fmla="*/ 60301 w 1087143"/>
                  <a:gd name="connsiteY27" fmla="*/ 164566 h 2185889"/>
                  <a:gd name="connsiteX28" fmla="*/ 60301 w 1087143"/>
                  <a:gd name="connsiteY28" fmla="*/ 76721 h 2185889"/>
                  <a:gd name="connsiteX29" fmla="*/ 126363 w 1087143"/>
                  <a:gd name="connsiteY29" fmla="*/ 5291 h 2185889"/>
                  <a:gd name="connsiteX30" fmla="*/ 214156 w 1087143"/>
                  <a:gd name="connsiteY30" fmla="*/ 5291 h 2185889"/>
                  <a:gd name="connsiteX0" fmla="*/ 214156 w 1087143"/>
                  <a:gd name="connsiteY0" fmla="*/ 5291 h 2185889"/>
                  <a:gd name="connsiteX1" fmla="*/ 927552 w 1087143"/>
                  <a:gd name="connsiteY1" fmla="*/ 5291 h 2185889"/>
                  <a:gd name="connsiteX2" fmla="*/ 1015319 w 1087143"/>
                  <a:gd name="connsiteY2" fmla="*/ 5291 h 2185889"/>
                  <a:gd name="connsiteX3" fmla="*/ 1087143 w 1087143"/>
                  <a:gd name="connsiteY3" fmla="*/ 76721 h 2185889"/>
                  <a:gd name="connsiteX4" fmla="*/ 1087143 w 1087143"/>
                  <a:gd name="connsiteY4" fmla="*/ 164566 h 2185889"/>
                  <a:gd name="connsiteX5" fmla="*/ 1087143 w 1087143"/>
                  <a:gd name="connsiteY5" fmla="*/ 680565 h 2185889"/>
                  <a:gd name="connsiteX6" fmla="*/ 1087143 w 1087143"/>
                  <a:gd name="connsiteY6" fmla="*/ 702296 h 2185889"/>
                  <a:gd name="connsiteX7" fmla="*/ 1087143 w 1087143"/>
                  <a:gd name="connsiteY7" fmla="*/ 960493 h 2185889"/>
                  <a:gd name="connsiteX8" fmla="*/ 1087143 w 1087143"/>
                  <a:gd name="connsiteY8" fmla="*/ 1515535 h 2185889"/>
                  <a:gd name="connsiteX9" fmla="*/ 774143 w 1087143"/>
                  <a:gd name="connsiteY9" fmla="*/ 1960526 h 2185889"/>
                  <a:gd name="connsiteX10" fmla="*/ 219469 w 1087143"/>
                  <a:gd name="connsiteY10" fmla="*/ 2174813 h 2185889"/>
                  <a:gd name="connsiteX11" fmla="*/ 203080 w 1087143"/>
                  <a:gd name="connsiteY11" fmla="*/ 2185889 h 2185889"/>
                  <a:gd name="connsiteX12" fmla="*/ 186663 w 1087143"/>
                  <a:gd name="connsiteY12" fmla="*/ 2185889 h 2185889"/>
                  <a:gd name="connsiteX13" fmla="*/ 164483 w 1087143"/>
                  <a:gd name="connsiteY13" fmla="*/ 2185889 h 2185889"/>
                  <a:gd name="connsiteX14" fmla="*/ 104210 w 1087143"/>
                  <a:gd name="connsiteY14" fmla="*/ 2185889 h 2185889"/>
                  <a:gd name="connsiteX15" fmla="*/ 49224 w 1087143"/>
                  <a:gd name="connsiteY15" fmla="*/ 2152634 h 2185889"/>
                  <a:gd name="connsiteX16" fmla="*/ 27494 w 1087143"/>
                  <a:gd name="connsiteY16" fmla="*/ 2092280 h 2185889"/>
                  <a:gd name="connsiteX17" fmla="*/ 0 w 1087143"/>
                  <a:gd name="connsiteY17" fmla="*/ 2015538 h 2185889"/>
                  <a:gd name="connsiteX18" fmla="*/ 32808 w 1087143"/>
                  <a:gd name="connsiteY18" fmla="*/ 1927692 h 2185889"/>
                  <a:gd name="connsiteX19" fmla="*/ 109525 w 1087143"/>
                  <a:gd name="connsiteY19" fmla="*/ 1900173 h 2185889"/>
                  <a:gd name="connsiteX20" fmla="*/ 356909 w 1087143"/>
                  <a:gd name="connsiteY20" fmla="*/ 1806565 h 2185889"/>
                  <a:gd name="connsiteX21" fmla="*/ 751967 w 1087143"/>
                  <a:gd name="connsiteY21" fmla="*/ 1565206 h 2185889"/>
                  <a:gd name="connsiteX22" fmla="*/ 785220 w 1087143"/>
                  <a:gd name="connsiteY22" fmla="*/ 1031922 h 2185889"/>
                  <a:gd name="connsiteX23" fmla="*/ 214156 w 1087143"/>
                  <a:gd name="connsiteY23" fmla="*/ 1031922 h 2185889"/>
                  <a:gd name="connsiteX24" fmla="*/ 126363 w 1087143"/>
                  <a:gd name="connsiteY24" fmla="*/ 1031922 h 2185889"/>
                  <a:gd name="connsiteX25" fmla="*/ 60301 w 1087143"/>
                  <a:gd name="connsiteY25" fmla="*/ 966281 h 2185889"/>
                  <a:gd name="connsiteX26" fmla="*/ 60301 w 1087143"/>
                  <a:gd name="connsiteY26" fmla="*/ 878435 h 2185889"/>
                  <a:gd name="connsiteX27" fmla="*/ 60301 w 1087143"/>
                  <a:gd name="connsiteY27" fmla="*/ 164566 h 2185889"/>
                  <a:gd name="connsiteX28" fmla="*/ 60301 w 1087143"/>
                  <a:gd name="connsiteY28" fmla="*/ 76721 h 2185889"/>
                  <a:gd name="connsiteX29" fmla="*/ 126363 w 1087143"/>
                  <a:gd name="connsiteY29" fmla="*/ 5291 h 2185889"/>
                  <a:gd name="connsiteX30" fmla="*/ 214156 w 1087143"/>
                  <a:gd name="connsiteY30" fmla="*/ 5291 h 2185889"/>
                  <a:gd name="connsiteX0" fmla="*/ 214156 w 1087143"/>
                  <a:gd name="connsiteY0" fmla="*/ 5291 h 2185889"/>
                  <a:gd name="connsiteX1" fmla="*/ 927552 w 1087143"/>
                  <a:gd name="connsiteY1" fmla="*/ 5291 h 2185889"/>
                  <a:gd name="connsiteX2" fmla="*/ 1015319 w 1087143"/>
                  <a:gd name="connsiteY2" fmla="*/ 5291 h 2185889"/>
                  <a:gd name="connsiteX3" fmla="*/ 1087143 w 1087143"/>
                  <a:gd name="connsiteY3" fmla="*/ 76721 h 2185889"/>
                  <a:gd name="connsiteX4" fmla="*/ 1087143 w 1087143"/>
                  <a:gd name="connsiteY4" fmla="*/ 164566 h 2185889"/>
                  <a:gd name="connsiteX5" fmla="*/ 1087143 w 1087143"/>
                  <a:gd name="connsiteY5" fmla="*/ 680565 h 2185889"/>
                  <a:gd name="connsiteX6" fmla="*/ 1087143 w 1087143"/>
                  <a:gd name="connsiteY6" fmla="*/ 702296 h 2185889"/>
                  <a:gd name="connsiteX7" fmla="*/ 1087143 w 1087143"/>
                  <a:gd name="connsiteY7" fmla="*/ 960493 h 2185889"/>
                  <a:gd name="connsiteX8" fmla="*/ 1087143 w 1087143"/>
                  <a:gd name="connsiteY8" fmla="*/ 1515535 h 2185889"/>
                  <a:gd name="connsiteX9" fmla="*/ 774143 w 1087143"/>
                  <a:gd name="connsiteY9" fmla="*/ 1960526 h 2185889"/>
                  <a:gd name="connsiteX10" fmla="*/ 219469 w 1087143"/>
                  <a:gd name="connsiteY10" fmla="*/ 2174813 h 2185889"/>
                  <a:gd name="connsiteX11" fmla="*/ 203080 w 1087143"/>
                  <a:gd name="connsiteY11" fmla="*/ 2185889 h 2185889"/>
                  <a:gd name="connsiteX12" fmla="*/ 186663 w 1087143"/>
                  <a:gd name="connsiteY12" fmla="*/ 2185889 h 2185889"/>
                  <a:gd name="connsiteX13" fmla="*/ 164483 w 1087143"/>
                  <a:gd name="connsiteY13" fmla="*/ 2185889 h 2185889"/>
                  <a:gd name="connsiteX14" fmla="*/ 104210 w 1087143"/>
                  <a:gd name="connsiteY14" fmla="*/ 2185889 h 2185889"/>
                  <a:gd name="connsiteX15" fmla="*/ 49224 w 1087143"/>
                  <a:gd name="connsiteY15" fmla="*/ 2152634 h 2185889"/>
                  <a:gd name="connsiteX16" fmla="*/ 27494 w 1087143"/>
                  <a:gd name="connsiteY16" fmla="*/ 2092280 h 2185889"/>
                  <a:gd name="connsiteX17" fmla="*/ 0 w 1087143"/>
                  <a:gd name="connsiteY17" fmla="*/ 2015538 h 2185889"/>
                  <a:gd name="connsiteX18" fmla="*/ 32808 w 1087143"/>
                  <a:gd name="connsiteY18" fmla="*/ 1927692 h 2185889"/>
                  <a:gd name="connsiteX19" fmla="*/ 109525 w 1087143"/>
                  <a:gd name="connsiteY19" fmla="*/ 1900173 h 2185889"/>
                  <a:gd name="connsiteX20" fmla="*/ 356909 w 1087143"/>
                  <a:gd name="connsiteY20" fmla="*/ 1806565 h 2185889"/>
                  <a:gd name="connsiteX21" fmla="*/ 751967 w 1087143"/>
                  <a:gd name="connsiteY21" fmla="*/ 1565206 h 2185889"/>
                  <a:gd name="connsiteX22" fmla="*/ 785220 w 1087143"/>
                  <a:gd name="connsiteY22" fmla="*/ 1031922 h 2185889"/>
                  <a:gd name="connsiteX23" fmla="*/ 214156 w 1087143"/>
                  <a:gd name="connsiteY23" fmla="*/ 1031922 h 2185889"/>
                  <a:gd name="connsiteX24" fmla="*/ 126363 w 1087143"/>
                  <a:gd name="connsiteY24" fmla="*/ 1031922 h 2185889"/>
                  <a:gd name="connsiteX25" fmla="*/ 60301 w 1087143"/>
                  <a:gd name="connsiteY25" fmla="*/ 966281 h 2185889"/>
                  <a:gd name="connsiteX26" fmla="*/ 60301 w 1087143"/>
                  <a:gd name="connsiteY26" fmla="*/ 878435 h 2185889"/>
                  <a:gd name="connsiteX27" fmla="*/ 60301 w 1087143"/>
                  <a:gd name="connsiteY27" fmla="*/ 164566 h 2185889"/>
                  <a:gd name="connsiteX28" fmla="*/ 60301 w 1087143"/>
                  <a:gd name="connsiteY28" fmla="*/ 76721 h 2185889"/>
                  <a:gd name="connsiteX29" fmla="*/ 126363 w 1087143"/>
                  <a:gd name="connsiteY29" fmla="*/ 5291 h 2185889"/>
                  <a:gd name="connsiteX30" fmla="*/ 214156 w 1087143"/>
                  <a:gd name="connsiteY30" fmla="*/ 5291 h 2185889"/>
                  <a:gd name="connsiteX0" fmla="*/ 214156 w 1087143"/>
                  <a:gd name="connsiteY0" fmla="*/ 5291 h 2185889"/>
                  <a:gd name="connsiteX1" fmla="*/ 927552 w 1087143"/>
                  <a:gd name="connsiteY1" fmla="*/ 5291 h 2185889"/>
                  <a:gd name="connsiteX2" fmla="*/ 1015319 w 1087143"/>
                  <a:gd name="connsiteY2" fmla="*/ 5291 h 2185889"/>
                  <a:gd name="connsiteX3" fmla="*/ 1087143 w 1087143"/>
                  <a:gd name="connsiteY3" fmla="*/ 76721 h 2185889"/>
                  <a:gd name="connsiteX4" fmla="*/ 1087143 w 1087143"/>
                  <a:gd name="connsiteY4" fmla="*/ 164566 h 2185889"/>
                  <a:gd name="connsiteX5" fmla="*/ 1087143 w 1087143"/>
                  <a:gd name="connsiteY5" fmla="*/ 680565 h 2185889"/>
                  <a:gd name="connsiteX6" fmla="*/ 1087143 w 1087143"/>
                  <a:gd name="connsiteY6" fmla="*/ 702296 h 2185889"/>
                  <a:gd name="connsiteX7" fmla="*/ 1087143 w 1087143"/>
                  <a:gd name="connsiteY7" fmla="*/ 960493 h 2185889"/>
                  <a:gd name="connsiteX8" fmla="*/ 1087143 w 1087143"/>
                  <a:gd name="connsiteY8" fmla="*/ 1515535 h 2185889"/>
                  <a:gd name="connsiteX9" fmla="*/ 774143 w 1087143"/>
                  <a:gd name="connsiteY9" fmla="*/ 1960526 h 2185889"/>
                  <a:gd name="connsiteX10" fmla="*/ 219469 w 1087143"/>
                  <a:gd name="connsiteY10" fmla="*/ 2174813 h 2185889"/>
                  <a:gd name="connsiteX11" fmla="*/ 203080 w 1087143"/>
                  <a:gd name="connsiteY11" fmla="*/ 2185889 h 2185889"/>
                  <a:gd name="connsiteX12" fmla="*/ 186663 w 1087143"/>
                  <a:gd name="connsiteY12" fmla="*/ 2185889 h 2185889"/>
                  <a:gd name="connsiteX13" fmla="*/ 164483 w 1087143"/>
                  <a:gd name="connsiteY13" fmla="*/ 2185889 h 2185889"/>
                  <a:gd name="connsiteX14" fmla="*/ 104210 w 1087143"/>
                  <a:gd name="connsiteY14" fmla="*/ 2185889 h 2185889"/>
                  <a:gd name="connsiteX15" fmla="*/ 49224 w 1087143"/>
                  <a:gd name="connsiteY15" fmla="*/ 2152634 h 2185889"/>
                  <a:gd name="connsiteX16" fmla="*/ 27494 w 1087143"/>
                  <a:gd name="connsiteY16" fmla="*/ 2092280 h 2185889"/>
                  <a:gd name="connsiteX17" fmla="*/ 0 w 1087143"/>
                  <a:gd name="connsiteY17" fmla="*/ 2015538 h 2185889"/>
                  <a:gd name="connsiteX18" fmla="*/ 32808 w 1087143"/>
                  <a:gd name="connsiteY18" fmla="*/ 1927692 h 2185889"/>
                  <a:gd name="connsiteX19" fmla="*/ 109525 w 1087143"/>
                  <a:gd name="connsiteY19" fmla="*/ 1900173 h 2185889"/>
                  <a:gd name="connsiteX20" fmla="*/ 356909 w 1087143"/>
                  <a:gd name="connsiteY20" fmla="*/ 1806565 h 2185889"/>
                  <a:gd name="connsiteX21" fmla="*/ 751967 w 1087143"/>
                  <a:gd name="connsiteY21" fmla="*/ 1565206 h 2185889"/>
                  <a:gd name="connsiteX22" fmla="*/ 785220 w 1087143"/>
                  <a:gd name="connsiteY22" fmla="*/ 1031922 h 2185889"/>
                  <a:gd name="connsiteX23" fmla="*/ 214156 w 1087143"/>
                  <a:gd name="connsiteY23" fmla="*/ 1031922 h 2185889"/>
                  <a:gd name="connsiteX24" fmla="*/ 126363 w 1087143"/>
                  <a:gd name="connsiteY24" fmla="*/ 1031922 h 2185889"/>
                  <a:gd name="connsiteX25" fmla="*/ 60301 w 1087143"/>
                  <a:gd name="connsiteY25" fmla="*/ 966281 h 2185889"/>
                  <a:gd name="connsiteX26" fmla="*/ 60301 w 1087143"/>
                  <a:gd name="connsiteY26" fmla="*/ 878435 h 2185889"/>
                  <a:gd name="connsiteX27" fmla="*/ 60301 w 1087143"/>
                  <a:gd name="connsiteY27" fmla="*/ 164566 h 2185889"/>
                  <a:gd name="connsiteX28" fmla="*/ 60301 w 1087143"/>
                  <a:gd name="connsiteY28" fmla="*/ 76721 h 2185889"/>
                  <a:gd name="connsiteX29" fmla="*/ 126363 w 1087143"/>
                  <a:gd name="connsiteY29" fmla="*/ 5291 h 2185889"/>
                  <a:gd name="connsiteX30" fmla="*/ 214156 w 1087143"/>
                  <a:gd name="connsiteY30" fmla="*/ 5291 h 2185889"/>
                  <a:gd name="connsiteX0" fmla="*/ 214156 w 1087143"/>
                  <a:gd name="connsiteY0" fmla="*/ 5291 h 2185889"/>
                  <a:gd name="connsiteX1" fmla="*/ 927552 w 1087143"/>
                  <a:gd name="connsiteY1" fmla="*/ 5291 h 2185889"/>
                  <a:gd name="connsiteX2" fmla="*/ 1015319 w 1087143"/>
                  <a:gd name="connsiteY2" fmla="*/ 5291 h 2185889"/>
                  <a:gd name="connsiteX3" fmla="*/ 1087143 w 1087143"/>
                  <a:gd name="connsiteY3" fmla="*/ 76721 h 2185889"/>
                  <a:gd name="connsiteX4" fmla="*/ 1087143 w 1087143"/>
                  <a:gd name="connsiteY4" fmla="*/ 164566 h 2185889"/>
                  <a:gd name="connsiteX5" fmla="*/ 1087143 w 1087143"/>
                  <a:gd name="connsiteY5" fmla="*/ 680565 h 2185889"/>
                  <a:gd name="connsiteX6" fmla="*/ 1087143 w 1087143"/>
                  <a:gd name="connsiteY6" fmla="*/ 702296 h 2185889"/>
                  <a:gd name="connsiteX7" fmla="*/ 1087143 w 1087143"/>
                  <a:gd name="connsiteY7" fmla="*/ 960493 h 2185889"/>
                  <a:gd name="connsiteX8" fmla="*/ 1087143 w 1087143"/>
                  <a:gd name="connsiteY8" fmla="*/ 1515535 h 2185889"/>
                  <a:gd name="connsiteX9" fmla="*/ 774143 w 1087143"/>
                  <a:gd name="connsiteY9" fmla="*/ 1960526 h 2185889"/>
                  <a:gd name="connsiteX10" fmla="*/ 219469 w 1087143"/>
                  <a:gd name="connsiteY10" fmla="*/ 2174813 h 2185889"/>
                  <a:gd name="connsiteX11" fmla="*/ 203080 w 1087143"/>
                  <a:gd name="connsiteY11" fmla="*/ 2185889 h 2185889"/>
                  <a:gd name="connsiteX12" fmla="*/ 186663 w 1087143"/>
                  <a:gd name="connsiteY12" fmla="*/ 2185889 h 2185889"/>
                  <a:gd name="connsiteX13" fmla="*/ 164483 w 1087143"/>
                  <a:gd name="connsiteY13" fmla="*/ 2185889 h 2185889"/>
                  <a:gd name="connsiteX14" fmla="*/ 104210 w 1087143"/>
                  <a:gd name="connsiteY14" fmla="*/ 2185889 h 2185889"/>
                  <a:gd name="connsiteX15" fmla="*/ 49224 w 1087143"/>
                  <a:gd name="connsiteY15" fmla="*/ 2152634 h 2185889"/>
                  <a:gd name="connsiteX16" fmla="*/ 27494 w 1087143"/>
                  <a:gd name="connsiteY16" fmla="*/ 2092280 h 2185889"/>
                  <a:gd name="connsiteX17" fmla="*/ 0 w 1087143"/>
                  <a:gd name="connsiteY17" fmla="*/ 2015538 h 2185889"/>
                  <a:gd name="connsiteX18" fmla="*/ 32808 w 1087143"/>
                  <a:gd name="connsiteY18" fmla="*/ 1927692 h 2185889"/>
                  <a:gd name="connsiteX19" fmla="*/ 109525 w 1087143"/>
                  <a:gd name="connsiteY19" fmla="*/ 1900173 h 2185889"/>
                  <a:gd name="connsiteX20" fmla="*/ 356909 w 1087143"/>
                  <a:gd name="connsiteY20" fmla="*/ 1806565 h 2185889"/>
                  <a:gd name="connsiteX21" fmla="*/ 751967 w 1087143"/>
                  <a:gd name="connsiteY21" fmla="*/ 1565206 h 2185889"/>
                  <a:gd name="connsiteX22" fmla="*/ 785220 w 1087143"/>
                  <a:gd name="connsiteY22" fmla="*/ 1031922 h 2185889"/>
                  <a:gd name="connsiteX23" fmla="*/ 214156 w 1087143"/>
                  <a:gd name="connsiteY23" fmla="*/ 1031922 h 2185889"/>
                  <a:gd name="connsiteX24" fmla="*/ 126363 w 1087143"/>
                  <a:gd name="connsiteY24" fmla="*/ 1031922 h 2185889"/>
                  <a:gd name="connsiteX25" fmla="*/ 60301 w 1087143"/>
                  <a:gd name="connsiteY25" fmla="*/ 966281 h 2185889"/>
                  <a:gd name="connsiteX26" fmla="*/ 60301 w 1087143"/>
                  <a:gd name="connsiteY26" fmla="*/ 878435 h 2185889"/>
                  <a:gd name="connsiteX27" fmla="*/ 60301 w 1087143"/>
                  <a:gd name="connsiteY27" fmla="*/ 164566 h 2185889"/>
                  <a:gd name="connsiteX28" fmla="*/ 60301 w 1087143"/>
                  <a:gd name="connsiteY28" fmla="*/ 76721 h 2185889"/>
                  <a:gd name="connsiteX29" fmla="*/ 126363 w 1087143"/>
                  <a:gd name="connsiteY29" fmla="*/ 5291 h 2185889"/>
                  <a:gd name="connsiteX30" fmla="*/ 214156 w 1087143"/>
                  <a:gd name="connsiteY30" fmla="*/ 5291 h 2185889"/>
                  <a:gd name="connsiteX0" fmla="*/ 214156 w 1110328"/>
                  <a:gd name="connsiteY0" fmla="*/ 5291 h 2185889"/>
                  <a:gd name="connsiteX1" fmla="*/ 927552 w 1110328"/>
                  <a:gd name="connsiteY1" fmla="*/ 5291 h 2185889"/>
                  <a:gd name="connsiteX2" fmla="*/ 1015319 w 1110328"/>
                  <a:gd name="connsiteY2" fmla="*/ 5291 h 2185889"/>
                  <a:gd name="connsiteX3" fmla="*/ 1087143 w 1110328"/>
                  <a:gd name="connsiteY3" fmla="*/ 76721 h 2185889"/>
                  <a:gd name="connsiteX4" fmla="*/ 1087143 w 1110328"/>
                  <a:gd name="connsiteY4" fmla="*/ 164566 h 2185889"/>
                  <a:gd name="connsiteX5" fmla="*/ 1087143 w 1110328"/>
                  <a:gd name="connsiteY5" fmla="*/ 680565 h 2185889"/>
                  <a:gd name="connsiteX6" fmla="*/ 1087143 w 1110328"/>
                  <a:gd name="connsiteY6" fmla="*/ 702296 h 2185889"/>
                  <a:gd name="connsiteX7" fmla="*/ 1087143 w 1110328"/>
                  <a:gd name="connsiteY7" fmla="*/ 960493 h 2185889"/>
                  <a:gd name="connsiteX8" fmla="*/ 1087143 w 1110328"/>
                  <a:gd name="connsiteY8" fmla="*/ 1515535 h 2185889"/>
                  <a:gd name="connsiteX9" fmla="*/ 774143 w 1110328"/>
                  <a:gd name="connsiteY9" fmla="*/ 1960526 h 2185889"/>
                  <a:gd name="connsiteX10" fmla="*/ 219469 w 1110328"/>
                  <a:gd name="connsiteY10" fmla="*/ 2174813 h 2185889"/>
                  <a:gd name="connsiteX11" fmla="*/ 203080 w 1110328"/>
                  <a:gd name="connsiteY11" fmla="*/ 2185889 h 2185889"/>
                  <a:gd name="connsiteX12" fmla="*/ 186663 w 1110328"/>
                  <a:gd name="connsiteY12" fmla="*/ 2185889 h 2185889"/>
                  <a:gd name="connsiteX13" fmla="*/ 164483 w 1110328"/>
                  <a:gd name="connsiteY13" fmla="*/ 2185889 h 2185889"/>
                  <a:gd name="connsiteX14" fmla="*/ 104210 w 1110328"/>
                  <a:gd name="connsiteY14" fmla="*/ 2185889 h 2185889"/>
                  <a:gd name="connsiteX15" fmla="*/ 49224 w 1110328"/>
                  <a:gd name="connsiteY15" fmla="*/ 2152634 h 2185889"/>
                  <a:gd name="connsiteX16" fmla="*/ 27494 w 1110328"/>
                  <a:gd name="connsiteY16" fmla="*/ 2092280 h 2185889"/>
                  <a:gd name="connsiteX17" fmla="*/ 0 w 1110328"/>
                  <a:gd name="connsiteY17" fmla="*/ 2015538 h 2185889"/>
                  <a:gd name="connsiteX18" fmla="*/ 32808 w 1110328"/>
                  <a:gd name="connsiteY18" fmla="*/ 1927692 h 2185889"/>
                  <a:gd name="connsiteX19" fmla="*/ 109525 w 1110328"/>
                  <a:gd name="connsiteY19" fmla="*/ 1900173 h 2185889"/>
                  <a:gd name="connsiteX20" fmla="*/ 356909 w 1110328"/>
                  <a:gd name="connsiteY20" fmla="*/ 1806565 h 2185889"/>
                  <a:gd name="connsiteX21" fmla="*/ 751967 w 1110328"/>
                  <a:gd name="connsiteY21" fmla="*/ 1565206 h 2185889"/>
                  <a:gd name="connsiteX22" fmla="*/ 785220 w 1110328"/>
                  <a:gd name="connsiteY22" fmla="*/ 1031922 h 2185889"/>
                  <a:gd name="connsiteX23" fmla="*/ 214156 w 1110328"/>
                  <a:gd name="connsiteY23" fmla="*/ 1031922 h 2185889"/>
                  <a:gd name="connsiteX24" fmla="*/ 126363 w 1110328"/>
                  <a:gd name="connsiteY24" fmla="*/ 1031922 h 2185889"/>
                  <a:gd name="connsiteX25" fmla="*/ 60301 w 1110328"/>
                  <a:gd name="connsiteY25" fmla="*/ 966281 h 2185889"/>
                  <a:gd name="connsiteX26" fmla="*/ 60301 w 1110328"/>
                  <a:gd name="connsiteY26" fmla="*/ 878435 h 2185889"/>
                  <a:gd name="connsiteX27" fmla="*/ 60301 w 1110328"/>
                  <a:gd name="connsiteY27" fmla="*/ 164566 h 2185889"/>
                  <a:gd name="connsiteX28" fmla="*/ 60301 w 1110328"/>
                  <a:gd name="connsiteY28" fmla="*/ 76721 h 2185889"/>
                  <a:gd name="connsiteX29" fmla="*/ 126363 w 1110328"/>
                  <a:gd name="connsiteY29" fmla="*/ 5291 h 2185889"/>
                  <a:gd name="connsiteX30" fmla="*/ 214156 w 1110328"/>
                  <a:gd name="connsiteY30" fmla="*/ 5291 h 2185889"/>
                  <a:gd name="connsiteX0" fmla="*/ 214156 w 1110328"/>
                  <a:gd name="connsiteY0" fmla="*/ 5291 h 2185889"/>
                  <a:gd name="connsiteX1" fmla="*/ 927552 w 1110328"/>
                  <a:gd name="connsiteY1" fmla="*/ 5291 h 2185889"/>
                  <a:gd name="connsiteX2" fmla="*/ 1015319 w 1110328"/>
                  <a:gd name="connsiteY2" fmla="*/ 5291 h 2185889"/>
                  <a:gd name="connsiteX3" fmla="*/ 1087143 w 1110328"/>
                  <a:gd name="connsiteY3" fmla="*/ 76721 h 2185889"/>
                  <a:gd name="connsiteX4" fmla="*/ 1087143 w 1110328"/>
                  <a:gd name="connsiteY4" fmla="*/ 164566 h 2185889"/>
                  <a:gd name="connsiteX5" fmla="*/ 1087143 w 1110328"/>
                  <a:gd name="connsiteY5" fmla="*/ 680565 h 2185889"/>
                  <a:gd name="connsiteX6" fmla="*/ 1087143 w 1110328"/>
                  <a:gd name="connsiteY6" fmla="*/ 702296 h 2185889"/>
                  <a:gd name="connsiteX7" fmla="*/ 1087143 w 1110328"/>
                  <a:gd name="connsiteY7" fmla="*/ 960493 h 2185889"/>
                  <a:gd name="connsiteX8" fmla="*/ 1087143 w 1110328"/>
                  <a:gd name="connsiteY8" fmla="*/ 1515535 h 2185889"/>
                  <a:gd name="connsiteX9" fmla="*/ 774143 w 1110328"/>
                  <a:gd name="connsiteY9" fmla="*/ 1960526 h 2185889"/>
                  <a:gd name="connsiteX10" fmla="*/ 219469 w 1110328"/>
                  <a:gd name="connsiteY10" fmla="*/ 2174813 h 2185889"/>
                  <a:gd name="connsiteX11" fmla="*/ 203080 w 1110328"/>
                  <a:gd name="connsiteY11" fmla="*/ 2185889 h 2185889"/>
                  <a:gd name="connsiteX12" fmla="*/ 186663 w 1110328"/>
                  <a:gd name="connsiteY12" fmla="*/ 2185889 h 2185889"/>
                  <a:gd name="connsiteX13" fmla="*/ 164483 w 1110328"/>
                  <a:gd name="connsiteY13" fmla="*/ 2185889 h 2185889"/>
                  <a:gd name="connsiteX14" fmla="*/ 104210 w 1110328"/>
                  <a:gd name="connsiteY14" fmla="*/ 2185889 h 2185889"/>
                  <a:gd name="connsiteX15" fmla="*/ 49224 w 1110328"/>
                  <a:gd name="connsiteY15" fmla="*/ 2152634 h 2185889"/>
                  <a:gd name="connsiteX16" fmla="*/ 27494 w 1110328"/>
                  <a:gd name="connsiteY16" fmla="*/ 2092280 h 2185889"/>
                  <a:gd name="connsiteX17" fmla="*/ 0 w 1110328"/>
                  <a:gd name="connsiteY17" fmla="*/ 2015538 h 2185889"/>
                  <a:gd name="connsiteX18" fmla="*/ 32808 w 1110328"/>
                  <a:gd name="connsiteY18" fmla="*/ 1927692 h 2185889"/>
                  <a:gd name="connsiteX19" fmla="*/ 109525 w 1110328"/>
                  <a:gd name="connsiteY19" fmla="*/ 1900173 h 2185889"/>
                  <a:gd name="connsiteX20" fmla="*/ 356909 w 1110328"/>
                  <a:gd name="connsiteY20" fmla="*/ 1806565 h 2185889"/>
                  <a:gd name="connsiteX21" fmla="*/ 751967 w 1110328"/>
                  <a:gd name="connsiteY21" fmla="*/ 1565206 h 2185889"/>
                  <a:gd name="connsiteX22" fmla="*/ 785220 w 1110328"/>
                  <a:gd name="connsiteY22" fmla="*/ 1031922 h 2185889"/>
                  <a:gd name="connsiteX23" fmla="*/ 214156 w 1110328"/>
                  <a:gd name="connsiteY23" fmla="*/ 1031922 h 2185889"/>
                  <a:gd name="connsiteX24" fmla="*/ 126363 w 1110328"/>
                  <a:gd name="connsiteY24" fmla="*/ 1031922 h 2185889"/>
                  <a:gd name="connsiteX25" fmla="*/ 60301 w 1110328"/>
                  <a:gd name="connsiteY25" fmla="*/ 966281 h 2185889"/>
                  <a:gd name="connsiteX26" fmla="*/ 60301 w 1110328"/>
                  <a:gd name="connsiteY26" fmla="*/ 878435 h 2185889"/>
                  <a:gd name="connsiteX27" fmla="*/ 60301 w 1110328"/>
                  <a:gd name="connsiteY27" fmla="*/ 164566 h 2185889"/>
                  <a:gd name="connsiteX28" fmla="*/ 60301 w 1110328"/>
                  <a:gd name="connsiteY28" fmla="*/ 76721 h 2185889"/>
                  <a:gd name="connsiteX29" fmla="*/ 126363 w 1110328"/>
                  <a:gd name="connsiteY29" fmla="*/ 5291 h 2185889"/>
                  <a:gd name="connsiteX30" fmla="*/ 214156 w 1110328"/>
                  <a:gd name="connsiteY30" fmla="*/ 5291 h 2185889"/>
                  <a:gd name="connsiteX0" fmla="*/ 214156 w 1110328"/>
                  <a:gd name="connsiteY0" fmla="*/ 5291 h 2194111"/>
                  <a:gd name="connsiteX1" fmla="*/ 927552 w 1110328"/>
                  <a:gd name="connsiteY1" fmla="*/ 5291 h 2194111"/>
                  <a:gd name="connsiteX2" fmla="*/ 1015319 w 1110328"/>
                  <a:gd name="connsiteY2" fmla="*/ 5291 h 2194111"/>
                  <a:gd name="connsiteX3" fmla="*/ 1087143 w 1110328"/>
                  <a:gd name="connsiteY3" fmla="*/ 76721 h 2194111"/>
                  <a:gd name="connsiteX4" fmla="*/ 1087143 w 1110328"/>
                  <a:gd name="connsiteY4" fmla="*/ 164566 h 2194111"/>
                  <a:gd name="connsiteX5" fmla="*/ 1087143 w 1110328"/>
                  <a:gd name="connsiteY5" fmla="*/ 680565 h 2194111"/>
                  <a:gd name="connsiteX6" fmla="*/ 1087143 w 1110328"/>
                  <a:gd name="connsiteY6" fmla="*/ 702296 h 2194111"/>
                  <a:gd name="connsiteX7" fmla="*/ 1087143 w 1110328"/>
                  <a:gd name="connsiteY7" fmla="*/ 960493 h 2194111"/>
                  <a:gd name="connsiteX8" fmla="*/ 1087143 w 1110328"/>
                  <a:gd name="connsiteY8" fmla="*/ 1515535 h 2194111"/>
                  <a:gd name="connsiteX9" fmla="*/ 774143 w 1110328"/>
                  <a:gd name="connsiteY9" fmla="*/ 1960526 h 2194111"/>
                  <a:gd name="connsiteX10" fmla="*/ 219469 w 1110328"/>
                  <a:gd name="connsiteY10" fmla="*/ 2174813 h 2194111"/>
                  <a:gd name="connsiteX11" fmla="*/ 203080 w 1110328"/>
                  <a:gd name="connsiteY11" fmla="*/ 2185889 h 2194111"/>
                  <a:gd name="connsiteX12" fmla="*/ 186663 w 1110328"/>
                  <a:gd name="connsiteY12" fmla="*/ 2185889 h 2194111"/>
                  <a:gd name="connsiteX13" fmla="*/ 164483 w 1110328"/>
                  <a:gd name="connsiteY13" fmla="*/ 2185889 h 2194111"/>
                  <a:gd name="connsiteX14" fmla="*/ 104210 w 1110328"/>
                  <a:gd name="connsiteY14" fmla="*/ 2185889 h 2194111"/>
                  <a:gd name="connsiteX15" fmla="*/ 49224 w 1110328"/>
                  <a:gd name="connsiteY15" fmla="*/ 2152634 h 2194111"/>
                  <a:gd name="connsiteX16" fmla="*/ 27494 w 1110328"/>
                  <a:gd name="connsiteY16" fmla="*/ 2092280 h 2194111"/>
                  <a:gd name="connsiteX17" fmla="*/ 0 w 1110328"/>
                  <a:gd name="connsiteY17" fmla="*/ 2015538 h 2194111"/>
                  <a:gd name="connsiteX18" fmla="*/ 32808 w 1110328"/>
                  <a:gd name="connsiteY18" fmla="*/ 1927692 h 2194111"/>
                  <a:gd name="connsiteX19" fmla="*/ 109525 w 1110328"/>
                  <a:gd name="connsiteY19" fmla="*/ 1900173 h 2194111"/>
                  <a:gd name="connsiteX20" fmla="*/ 356909 w 1110328"/>
                  <a:gd name="connsiteY20" fmla="*/ 1806565 h 2194111"/>
                  <a:gd name="connsiteX21" fmla="*/ 751967 w 1110328"/>
                  <a:gd name="connsiteY21" fmla="*/ 1565206 h 2194111"/>
                  <a:gd name="connsiteX22" fmla="*/ 785220 w 1110328"/>
                  <a:gd name="connsiteY22" fmla="*/ 1031922 h 2194111"/>
                  <a:gd name="connsiteX23" fmla="*/ 214156 w 1110328"/>
                  <a:gd name="connsiteY23" fmla="*/ 1031922 h 2194111"/>
                  <a:gd name="connsiteX24" fmla="*/ 126363 w 1110328"/>
                  <a:gd name="connsiteY24" fmla="*/ 1031922 h 2194111"/>
                  <a:gd name="connsiteX25" fmla="*/ 60301 w 1110328"/>
                  <a:gd name="connsiteY25" fmla="*/ 966281 h 2194111"/>
                  <a:gd name="connsiteX26" fmla="*/ 60301 w 1110328"/>
                  <a:gd name="connsiteY26" fmla="*/ 878435 h 2194111"/>
                  <a:gd name="connsiteX27" fmla="*/ 60301 w 1110328"/>
                  <a:gd name="connsiteY27" fmla="*/ 164566 h 2194111"/>
                  <a:gd name="connsiteX28" fmla="*/ 60301 w 1110328"/>
                  <a:gd name="connsiteY28" fmla="*/ 76721 h 2194111"/>
                  <a:gd name="connsiteX29" fmla="*/ 126363 w 1110328"/>
                  <a:gd name="connsiteY29" fmla="*/ 5291 h 2194111"/>
                  <a:gd name="connsiteX30" fmla="*/ 214156 w 1110328"/>
                  <a:gd name="connsiteY30" fmla="*/ 5291 h 2194111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6221 w 1112393"/>
                  <a:gd name="connsiteY0" fmla="*/ 5291 h 2194956"/>
                  <a:gd name="connsiteX1" fmla="*/ 929617 w 1112393"/>
                  <a:gd name="connsiteY1" fmla="*/ 5291 h 2194956"/>
                  <a:gd name="connsiteX2" fmla="*/ 1017384 w 1112393"/>
                  <a:gd name="connsiteY2" fmla="*/ 5291 h 2194956"/>
                  <a:gd name="connsiteX3" fmla="*/ 1089208 w 1112393"/>
                  <a:gd name="connsiteY3" fmla="*/ 76721 h 2194956"/>
                  <a:gd name="connsiteX4" fmla="*/ 1089208 w 1112393"/>
                  <a:gd name="connsiteY4" fmla="*/ 164566 h 2194956"/>
                  <a:gd name="connsiteX5" fmla="*/ 1089208 w 1112393"/>
                  <a:gd name="connsiteY5" fmla="*/ 680565 h 2194956"/>
                  <a:gd name="connsiteX6" fmla="*/ 1089208 w 1112393"/>
                  <a:gd name="connsiteY6" fmla="*/ 702296 h 2194956"/>
                  <a:gd name="connsiteX7" fmla="*/ 1089208 w 1112393"/>
                  <a:gd name="connsiteY7" fmla="*/ 960493 h 2194956"/>
                  <a:gd name="connsiteX8" fmla="*/ 1089208 w 1112393"/>
                  <a:gd name="connsiteY8" fmla="*/ 1515535 h 2194956"/>
                  <a:gd name="connsiteX9" fmla="*/ 776208 w 1112393"/>
                  <a:gd name="connsiteY9" fmla="*/ 1960526 h 2194956"/>
                  <a:gd name="connsiteX10" fmla="*/ 221534 w 1112393"/>
                  <a:gd name="connsiteY10" fmla="*/ 2174813 h 2194956"/>
                  <a:gd name="connsiteX11" fmla="*/ 205145 w 1112393"/>
                  <a:gd name="connsiteY11" fmla="*/ 2185889 h 2194956"/>
                  <a:gd name="connsiteX12" fmla="*/ 188728 w 1112393"/>
                  <a:gd name="connsiteY12" fmla="*/ 2185889 h 2194956"/>
                  <a:gd name="connsiteX13" fmla="*/ 166548 w 1112393"/>
                  <a:gd name="connsiteY13" fmla="*/ 2185889 h 2194956"/>
                  <a:gd name="connsiteX14" fmla="*/ 106275 w 1112393"/>
                  <a:gd name="connsiteY14" fmla="*/ 2185889 h 2194956"/>
                  <a:gd name="connsiteX15" fmla="*/ 51289 w 1112393"/>
                  <a:gd name="connsiteY15" fmla="*/ 2152634 h 2194956"/>
                  <a:gd name="connsiteX16" fmla="*/ 29559 w 1112393"/>
                  <a:gd name="connsiteY16" fmla="*/ 2092280 h 2194956"/>
                  <a:gd name="connsiteX17" fmla="*/ 2065 w 1112393"/>
                  <a:gd name="connsiteY17" fmla="*/ 2015538 h 2194956"/>
                  <a:gd name="connsiteX18" fmla="*/ 34873 w 1112393"/>
                  <a:gd name="connsiteY18" fmla="*/ 1927692 h 2194956"/>
                  <a:gd name="connsiteX19" fmla="*/ 111590 w 1112393"/>
                  <a:gd name="connsiteY19" fmla="*/ 1900173 h 2194956"/>
                  <a:gd name="connsiteX20" fmla="*/ 358974 w 1112393"/>
                  <a:gd name="connsiteY20" fmla="*/ 1806565 h 2194956"/>
                  <a:gd name="connsiteX21" fmla="*/ 754032 w 1112393"/>
                  <a:gd name="connsiteY21" fmla="*/ 1565206 h 2194956"/>
                  <a:gd name="connsiteX22" fmla="*/ 787285 w 1112393"/>
                  <a:gd name="connsiteY22" fmla="*/ 1031922 h 2194956"/>
                  <a:gd name="connsiteX23" fmla="*/ 216221 w 1112393"/>
                  <a:gd name="connsiteY23" fmla="*/ 1031922 h 2194956"/>
                  <a:gd name="connsiteX24" fmla="*/ 128428 w 1112393"/>
                  <a:gd name="connsiteY24" fmla="*/ 1031922 h 2194956"/>
                  <a:gd name="connsiteX25" fmla="*/ 62366 w 1112393"/>
                  <a:gd name="connsiteY25" fmla="*/ 966281 h 2194956"/>
                  <a:gd name="connsiteX26" fmla="*/ 62366 w 1112393"/>
                  <a:gd name="connsiteY26" fmla="*/ 878435 h 2194956"/>
                  <a:gd name="connsiteX27" fmla="*/ 62366 w 1112393"/>
                  <a:gd name="connsiteY27" fmla="*/ 164566 h 2194956"/>
                  <a:gd name="connsiteX28" fmla="*/ 62366 w 1112393"/>
                  <a:gd name="connsiteY28" fmla="*/ 76721 h 2194956"/>
                  <a:gd name="connsiteX29" fmla="*/ 128428 w 1112393"/>
                  <a:gd name="connsiteY29" fmla="*/ 5291 h 2194956"/>
                  <a:gd name="connsiteX30" fmla="*/ 216221 w 1112393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9224 h 2198889"/>
                  <a:gd name="connsiteX1" fmla="*/ 927552 w 1110328"/>
                  <a:gd name="connsiteY1" fmla="*/ 9224 h 2198889"/>
                  <a:gd name="connsiteX2" fmla="*/ 1015319 w 1110328"/>
                  <a:gd name="connsiteY2" fmla="*/ 9224 h 2198889"/>
                  <a:gd name="connsiteX3" fmla="*/ 1087143 w 1110328"/>
                  <a:gd name="connsiteY3" fmla="*/ 80654 h 2198889"/>
                  <a:gd name="connsiteX4" fmla="*/ 1087143 w 1110328"/>
                  <a:gd name="connsiteY4" fmla="*/ 168499 h 2198889"/>
                  <a:gd name="connsiteX5" fmla="*/ 1087143 w 1110328"/>
                  <a:gd name="connsiteY5" fmla="*/ 684498 h 2198889"/>
                  <a:gd name="connsiteX6" fmla="*/ 1087143 w 1110328"/>
                  <a:gd name="connsiteY6" fmla="*/ 706229 h 2198889"/>
                  <a:gd name="connsiteX7" fmla="*/ 1087143 w 1110328"/>
                  <a:gd name="connsiteY7" fmla="*/ 964426 h 2198889"/>
                  <a:gd name="connsiteX8" fmla="*/ 1087143 w 1110328"/>
                  <a:gd name="connsiteY8" fmla="*/ 1519468 h 2198889"/>
                  <a:gd name="connsiteX9" fmla="*/ 774143 w 1110328"/>
                  <a:gd name="connsiteY9" fmla="*/ 1964459 h 2198889"/>
                  <a:gd name="connsiteX10" fmla="*/ 219469 w 1110328"/>
                  <a:gd name="connsiteY10" fmla="*/ 2178746 h 2198889"/>
                  <a:gd name="connsiteX11" fmla="*/ 203080 w 1110328"/>
                  <a:gd name="connsiteY11" fmla="*/ 2189822 h 2198889"/>
                  <a:gd name="connsiteX12" fmla="*/ 186663 w 1110328"/>
                  <a:gd name="connsiteY12" fmla="*/ 2189822 h 2198889"/>
                  <a:gd name="connsiteX13" fmla="*/ 164483 w 1110328"/>
                  <a:gd name="connsiteY13" fmla="*/ 2189822 h 2198889"/>
                  <a:gd name="connsiteX14" fmla="*/ 104210 w 1110328"/>
                  <a:gd name="connsiteY14" fmla="*/ 2189822 h 2198889"/>
                  <a:gd name="connsiteX15" fmla="*/ 49224 w 1110328"/>
                  <a:gd name="connsiteY15" fmla="*/ 2156567 h 2198889"/>
                  <a:gd name="connsiteX16" fmla="*/ 27494 w 1110328"/>
                  <a:gd name="connsiteY16" fmla="*/ 2096213 h 2198889"/>
                  <a:gd name="connsiteX17" fmla="*/ 0 w 1110328"/>
                  <a:gd name="connsiteY17" fmla="*/ 2019471 h 2198889"/>
                  <a:gd name="connsiteX18" fmla="*/ 32808 w 1110328"/>
                  <a:gd name="connsiteY18" fmla="*/ 1931625 h 2198889"/>
                  <a:gd name="connsiteX19" fmla="*/ 109525 w 1110328"/>
                  <a:gd name="connsiteY19" fmla="*/ 1904106 h 2198889"/>
                  <a:gd name="connsiteX20" fmla="*/ 356909 w 1110328"/>
                  <a:gd name="connsiteY20" fmla="*/ 1810498 h 2198889"/>
                  <a:gd name="connsiteX21" fmla="*/ 751967 w 1110328"/>
                  <a:gd name="connsiteY21" fmla="*/ 1569139 h 2198889"/>
                  <a:gd name="connsiteX22" fmla="*/ 785220 w 1110328"/>
                  <a:gd name="connsiteY22" fmla="*/ 1035855 h 2198889"/>
                  <a:gd name="connsiteX23" fmla="*/ 214156 w 1110328"/>
                  <a:gd name="connsiteY23" fmla="*/ 1035855 h 2198889"/>
                  <a:gd name="connsiteX24" fmla="*/ 126363 w 1110328"/>
                  <a:gd name="connsiteY24" fmla="*/ 1035855 h 2198889"/>
                  <a:gd name="connsiteX25" fmla="*/ 60301 w 1110328"/>
                  <a:gd name="connsiteY25" fmla="*/ 970214 h 2198889"/>
                  <a:gd name="connsiteX26" fmla="*/ 60301 w 1110328"/>
                  <a:gd name="connsiteY26" fmla="*/ 882368 h 2198889"/>
                  <a:gd name="connsiteX27" fmla="*/ 60301 w 1110328"/>
                  <a:gd name="connsiteY27" fmla="*/ 168499 h 2198889"/>
                  <a:gd name="connsiteX28" fmla="*/ 60301 w 1110328"/>
                  <a:gd name="connsiteY28" fmla="*/ 80654 h 2198889"/>
                  <a:gd name="connsiteX29" fmla="*/ 126363 w 1110328"/>
                  <a:gd name="connsiteY29" fmla="*/ 9224 h 2198889"/>
                  <a:gd name="connsiteX30" fmla="*/ 214156 w 1110328"/>
                  <a:gd name="connsiteY30" fmla="*/ 9224 h 2198889"/>
                  <a:gd name="connsiteX0" fmla="*/ 214156 w 1110328"/>
                  <a:gd name="connsiteY0" fmla="*/ 5292 h 2194957"/>
                  <a:gd name="connsiteX1" fmla="*/ 927552 w 1110328"/>
                  <a:gd name="connsiteY1" fmla="*/ 5292 h 2194957"/>
                  <a:gd name="connsiteX2" fmla="*/ 1015319 w 1110328"/>
                  <a:gd name="connsiteY2" fmla="*/ 5292 h 2194957"/>
                  <a:gd name="connsiteX3" fmla="*/ 1087143 w 1110328"/>
                  <a:gd name="connsiteY3" fmla="*/ 76722 h 2194957"/>
                  <a:gd name="connsiteX4" fmla="*/ 1087143 w 1110328"/>
                  <a:gd name="connsiteY4" fmla="*/ 164567 h 2194957"/>
                  <a:gd name="connsiteX5" fmla="*/ 1087143 w 1110328"/>
                  <a:gd name="connsiteY5" fmla="*/ 680566 h 2194957"/>
                  <a:gd name="connsiteX6" fmla="*/ 1087143 w 1110328"/>
                  <a:gd name="connsiteY6" fmla="*/ 702297 h 2194957"/>
                  <a:gd name="connsiteX7" fmla="*/ 1087143 w 1110328"/>
                  <a:gd name="connsiteY7" fmla="*/ 960494 h 2194957"/>
                  <a:gd name="connsiteX8" fmla="*/ 1087143 w 1110328"/>
                  <a:gd name="connsiteY8" fmla="*/ 1515536 h 2194957"/>
                  <a:gd name="connsiteX9" fmla="*/ 774143 w 1110328"/>
                  <a:gd name="connsiteY9" fmla="*/ 1960527 h 2194957"/>
                  <a:gd name="connsiteX10" fmla="*/ 219469 w 1110328"/>
                  <a:gd name="connsiteY10" fmla="*/ 2174814 h 2194957"/>
                  <a:gd name="connsiteX11" fmla="*/ 203080 w 1110328"/>
                  <a:gd name="connsiteY11" fmla="*/ 2185890 h 2194957"/>
                  <a:gd name="connsiteX12" fmla="*/ 186663 w 1110328"/>
                  <a:gd name="connsiteY12" fmla="*/ 2185890 h 2194957"/>
                  <a:gd name="connsiteX13" fmla="*/ 164483 w 1110328"/>
                  <a:gd name="connsiteY13" fmla="*/ 2185890 h 2194957"/>
                  <a:gd name="connsiteX14" fmla="*/ 104210 w 1110328"/>
                  <a:gd name="connsiteY14" fmla="*/ 2185890 h 2194957"/>
                  <a:gd name="connsiteX15" fmla="*/ 49224 w 1110328"/>
                  <a:gd name="connsiteY15" fmla="*/ 2152635 h 2194957"/>
                  <a:gd name="connsiteX16" fmla="*/ 27494 w 1110328"/>
                  <a:gd name="connsiteY16" fmla="*/ 2092281 h 2194957"/>
                  <a:gd name="connsiteX17" fmla="*/ 0 w 1110328"/>
                  <a:gd name="connsiteY17" fmla="*/ 2015539 h 2194957"/>
                  <a:gd name="connsiteX18" fmla="*/ 32808 w 1110328"/>
                  <a:gd name="connsiteY18" fmla="*/ 1927693 h 2194957"/>
                  <a:gd name="connsiteX19" fmla="*/ 109525 w 1110328"/>
                  <a:gd name="connsiteY19" fmla="*/ 1900174 h 2194957"/>
                  <a:gd name="connsiteX20" fmla="*/ 356909 w 1110328"/>
                  <a:gd name="connsiteY20" fmla="*/ 1806566 h 2194957"/>
                  <a:gd name="connsiteX21" fmla="*/ 751967 w 1110328"/>
                  <a:gd name="connsiteY21" fmla="*/ 1565207 h 2194957"/>
                  <a:gd name="connsiteX22" fmla="*/ 785220 w 1110328"/>
                  <a:gd name="connsiteY22" fmla="*/ 1031923 h 2194957"/>
                  <a:gd name="connsiteX23" fmla="*/ 214156 w 1110328"/>
                  <a:gd name="connsiteY23" fmla="*/ 1031923 h 2194957"/>
                  <a:gd name="connsiteX24" fmla="*/ 126363 w 1110328"/>
                  <a:gd name="connsiteY24" fmla="*/ 1031923 h 2194957"/>
                  <a:gd name="connsiteX25" fmla="*/ 60301 w 1110328"/>
                  <a:gd name="connsiteY25" fmla="*/ 966282 h 2194957"/>
                  <a:gd name="connsiteX26" fmla="*/ 60301 w 1110328"/>
                  <a:gd name="connsiteY26" fmla="*/ 878436 h 2194957"/>
                  <a:gd name="connsiteX27" fmla="*/ 60301 w 1110328"/>
                  <a:gd name="connsiteY27" fmla="*/ 164567 h 2194957"/>
                  <a:gd name="connsiteX28" fmla="*/ 60301 w 1110328"/>
                  <a:gd name="connsiteY28" fmla="*/ 76722 h 2194957"/>
                  <a:gd name="connsiteX29" fmla="*/ 126363 w 1110328"/>
                  <a:gd name="connsiteY29" fmla="*/ 5292 h 2194957"/>
                  <a:gd name="connsiteX30" fmla="*/ 214156 w 1110328"/>
                  <a:gd name="connsiteY30" fmla="*/ 5292 h 2194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110328" h="2194957">
                    <a:moveTo>
                      <a:pt x="214156" y="5292"/>
                    </a:moveTo>
                    <a:lnTo>
                      <a:pt x="927552" y="5292"/>
                    </a:lnTo>
                    <a:cubicBezTo>
                      <a:pt x="1061079" y="5292"/>
                      <a:pt x="988721" y="-6613"/>
                      <a:pt x="1015319" y="5292"/>
                    </a:cubicBezTo>
                    <a:cubicBezTo>
                      <a:pt x="1041917" y="17197"/>
                      <a:pt x="1087143" y="47602"/>
                      <a:pt x="1087143" y="76722"/>
                    </a:cubicBezTo>
                    <a:lnTo>
                      <a:pt x="1087143" y="164567"/>
                    </a:lnTo>
                    <a:lnTo>
                      <a:pt x="1087143" y="680566"/>
                    </a:lnTo>
                    <a:lnTo>
                      <a:pt x="1087143" y="702297"/>
                    </a:lnTo>
                    <a:lnTo>
                      <a:pt x="1087143" y="960494"/>
                    </a:lnTo>
                    <a:cubicBezTo>
                      <a:pt x="1087143" y="1096034"/>
                      <a:pt x="1139310" y="1348864"/>
                      <a:pt x="1087143" y="1515536"/>
                    </a:cubicBezTo>
                    <a:cubicBezTo>
                      <a:pt x="1034976" y="1682208"/>
                      <a:pt x="943561" y="1895076"/>
                      <a:pt x="774143" y="1960527"/>
                    </a:cubicBezTo>
                    <a:lnTo>
                      <a:pt x="219469" y="2174814"/>
                    </a:lnTo>
                    <a:cubicBezTo>
                      <a:pt x="124292" y="2212375"/>
                      <a:pt x="208851" y="2185890"/>
                      <a:pt x="203080" y="2185890"/>
                    </a:cubicBezTo>
                    <a:lnTo>
                      <a:pt x="186663" y="2185890"/>
                    </a:lnTo>
                    <a:lnTo>
                      <a:pt x="164483" y="2185890"/>
                    </a:lnTo>
                    <a:cubicBezTo>
                      <a:pt x="150741" y="2185890"/>
                      <a:pt x="121318" y="2196237"/>
                      <a:pt x="104210" y="2185890"/>
                    </a:cubicBezTo>
                    <a:lnTo>
                      <a:pt x="49224" y="2152635"/>
                    </a:lnTo>
                    <a:cubicBezTo>
                      <a:pt x="36438" y="2137034"/>
                      <a:pt x="35682" y="2115136"/>
                      <a:pt x="27494" y="2092281"/>
                    </a:cubicBezTo>
                    <a:lnTo>
                      <a:pt x="0" y="2015539"/>
                    </a:lnTo>
                    <a:cubicBezTo>
                      <a:pt x="886" y="1988108"/>
                      <a:pt x="7853" y="1936645"/>
                      <a:pt x="32808" y="1927693"/>
                    </a:cubicBezTo>
                    <a:lnTo>
                      <a:pt x="109525" y="1900174"/>
                    </a:lnTo>
                    <a:cubicBezTo>
                      <a:pt x="163542" y="1879986"/>
                      <a:pt x="253864" y="1869521"/>
                      <a:pt x="356909" y="1806566"/>
                    </a:cubicBezTo>
                    <a:lnTo>
                      <a:pt x="751967" y="1565207"/>
                    </a:lnTo>
                    <a:cubicBezTo>
                      <a:pt x="823352" y="1436100"/>
                      <a:pt x="911451" y="1031923"/>
                      <a:pt x="785220" y="1031923"/>
                    </a:cubicBezTo>
                    <a:lnTo>
                      <a:pt x="214156" y="1031923"/>
                    </a:lnTo>
                    <a:cubicBezTo>
                      <a:pt x="104347" y="1031923"/>
                      <a:pt x="152006" y="1042863"/>
                      <a:pt x="126363" y="1031923"/>
                    </a:cubicBezTo>
                    <a:cubicBezTo>
                      <a:pt x="100721" y="1020983"/>
                      <a:pt x="60301" y="994132"/>
                      <a:pt x="60301" y="966282"/>
                    </a:cubicBezTo>
                    <a:lnTo>
                      <a:pt x="60301" y="878436"/>
                    </a:lnTo>
                    <a:lnTo>
                      <a:pt x="60301" y="164567"/>
                    </a:lnTo>
                    <a:cubicBezTo>
                      <a:pt x="60301" y="30948"/>
                      <a:pt x="40788" y="97820"/>
                      <a:pt x="60301" y="76722"/>
                    </a:cubicBezTo>
                    <a:lnTo>
                      <a:pt x="126363" y="5292"/>
                    </a:lnTo>
                    <a:cubicBezTo>
                      <a:pt x="152005" y="-6613"/>
                      <a:pt x="80625" y="5292"/>
                      <a:pt x="214156" y="5292"/>
                    </a:cubicBezTo>
                    <a:close/>
                  </a:path>
                </a:pathLst>
              </a:custGeom>
              <a:grpFill/>
              <a:ln w="6350" cap="sq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en-US" sz="1600" dirty="0">
                  <a:solidFill>
                    <a:schemeClr val="bg1"/>
                  </a:solidFill>
                  <a:latin typeface="Segoe UI" panose="020B0502040204020203" pitchFamily="34" charset="0"/>
                </a:endParaRPr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293D2E06-3851-49C1-8B74-97AA669EFBB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283146" y="4018207"/>
                <a:ext cx="1110328" cy="2194957"/>
              </a:xfrm>
              <a:custGeom>
                <a:avLst/>
                <a:gdLst>
                  <a:gd name="connsiteX0" fmla="*/ 214156 w 1087143"/>
                  <a:gd name="connsiteY0" fmla="*/ 0 h 2180598"/>
                  <a:gd name="connsiteX1" fmla="*/ 927552 w 1087143"/>
                  <a:gd name="connsiteY1" fmla="*/ 0 h 2180598"/>
                  <a:gd name="connsiteX2" fmla="*/ 1015319 w 1087143"/>
                  <a:gd name="connsiteY2" fmla="*/ 0 h 2180598"/>
                  <a:gd name="connsiteX3" fmla="*/ 1087143 w 1087143"/>
                  <a:gd name="connsiteY3" fmla="*/ 71430 h 2180598"/>
                  <a:gd name="connsiteX4" fmla="*/ 1087143 w 1087143"/>
                  <a:gd name="connsiteY4" fmla="*/ 159275 h 2180598"/>
                  <a:gd name="connsiteX5" fmla="*/ 1087143 w 1087143"/>
                  <a:gd name="connsiteY5" fmla="*/ 675274 h 2180598"/>
                  <a:gd name="connsiteX6" fmla="*/ 1087143 w 1087143"/>
                  <a:gd name="connsiteY6" fmla="*/ 697005 h 2180598"/>
                  <a:gd name="connsiteX7" fmla="*/ 1087143 w 1087143"/>
                  <a:gd name="connsiteY7" fmla="*/ 955202 h 2180598"/>
                  <a:gd name="connsiteX8" fmla="*/ 1087143 w 1087143"/>
                  <a:gd name="connsiteY8" fmla="*/ 1510244 h 2180598"/>
                  <a:gd name="connsiteX9" fmla="*/ 774143 w 1087143"/>
                  <a:gd name="connsiteY9" fmla="*/ 1955235 h 2180598"/>
                  <a:gd name="connsiteX10" fmla="*/ 219469 w 1087143"/>
                  <a:gd name="connsiteY10" fmla="*/ 2169522 h 2180598"/>
                  <a:gd name="connsiteX11" fmla="*/ 203080 w 1087143"/>
                  <a:gd name="connsiteY11" fmla="*/ 2180598 h 2180598"/>
                  <a:gd name="connsiteX12" fmla="*/ 186663 w 1087143"/>
                  <a:gd name="connsiteY12" fmla="*/ 2180598 h 2180598"/>
                  <a:gd name="connsiteX13" fmla="*/ 164483 w 1087143"/>
                  <a:gd name="connsiteY13" fmla="*/ 2180598 h 2180598"/>
                  <a:gd name="connsiteX14" fmla="*/ 104210 w 1087143"/>
                  <a:gd name="connsiteY14" fmla="*/ 2180598 h 2180598"/>
                  <a:gd name="connsiteX15" fmla="*/ 49224 w 1087143"/>
                  <a:gd name="connsiteY15" fmla="*/ 2147343 h 2180598"/>
                  <a:gd name="connsiteX16" fmla="*/ 27494 w 1087143"/>
                  <a:gd name="connsiteY16" fmla="*/ 2086989 h 2180598"/>
                  <a:gd name="connsiteX17" fmla="*/ 0 w 1087143"/>
                  <a:gd name="connsiteY17" fmla="*/ 2010247 h 2180598"/>
                  <a:gd name="connsiteX18" fmla="*/ 32808 w 1087143"/>
                  <a:gd name="connsiteY18" fmla="*/ 1922401 h 2180598"/>
                  <a:gd name="connsiteX19" fmla="*/ 109525 w 1087143"/>
                  <a:gd name="connsiteY19" fmla="*/ 1894882 h 2180598"/>
                  <a:gd name="connsiteX20" fmla="*/ 356909 w 1087143"/>
                  <a:gd name="connsiteY20" fmla="*/ 1801274 h 2180598"/>
                  <a:gd name="connsiteX21" fmla="*/ 751967 w 1087143"/>
                  <a:gd name="connsiteY21" fmla="*/ 1559915 h 2180598"/>
                  <a:gd name="connsiteX22" fmla="*/ 785220 w 1087143"/>
                  <a:gd name="connsiteY22" fmla="*/ 1026631 h 2180598"/>
                  <a:gd name="connsiteX23" fmla="*/ 214156 w 1087143"/>
                  <a:gd name="connsiteY23" fmla="*/ 1026631 h 2180598"/>
                  <a:gd name="connsiteX24" fmla="*/ 126363 w 1087143"/>
                  <a:gd name="connsiteY24" fmla="*/ 1026631 h 2180598"/>
                  <a:gd name="connsiteX25" fmla="*/ 60301 w 1087143"/>
                  <a:gd name="connsiteY25" fmla="*/ 960990 h 2180598"/>
                  <a:gd name="connsiteX26" fmla="*/ 60301 w 1087143"/>
                  <a:gd name="connsiteY26" fmla="*/ 873144 h 2180598"/>
                  <a:gd name="connsiteX27" fmla="*/ 60301 w 1087143"/>
                  <a:gd name="connsiteY27" fmla="*/ 159275 h 2180598"/>
                  <a:gd name="connsiteX28" fmla="*/ 60301 w 1087143"/>
                  <a:gd name="connsiteY28" fmla="*/ 71430 h 2180598"/>
                  <a:gd name="connsiteX29" fmla="*/ 126363 w 1087143"/>
                  <a:gd name="connsiteY29" fmla="*/ 0 h 2180598"/>
                  <a:gd name="connsiteX30" fmla="*/ 214156 w 1087143"/>
                  <a:gd name="connsiteY30" fmla="*/ 0 h 2180598"/>
                  <a:gd name="connsiteX0" fmla="*/ 214156 w 1087143"/>
                  <a:gd name="connsiteY0" fmla="*/ 5291 h 2185889"/>
                  <a:gd name="connsiteX1" fmla="*/ 927552 w 1087143"/>
                  <a:gd name="connsiteY1" fmla="*/ 5291 h 2185889"/>
                  <a:gd name="connsiteX2" fmla="*/ 1015319 w 1087143"/>
                  <a:gd name="connsiteY2" fmla="*/ 5291 h 2185889"/>
                  <a:gd name="connsiteX3" fmla="*/ 1087143 w 1087143"/>
                  <a:gd name="connsiteY3" fmla="*/ 76721 h 2185889"/>
                  <a:gd name="connsiteX4" fmla="*/ 1087143 w 1087143"/>
                  <a:gd name="connsiteY4" fmla="*/ 164566 h 2185889"/>
                  <a:gd name="connsiteX5" fmla="*/ 1087143 w 1087143"/>
                  <a:gd name="connsiteY5" fmla="*/ 680565 h 2185889"/>
                  <a:gd name="connsiteX6" fmla="*/ 1087143 w 1087143"/>
                  <a:gd name="connsiteY6" fmla="*/ 702296 h 2185889"/>
                  <a:gd name="connsiteX7" fmla="*/ 1087143 w 1087143"/>
                  <a:gd name="connsiteY7" fmla="*/ 960493 h 2185889"/>
                  <a:gd name="connsiteX8" fmla="*/ 1087143 w 1087143"/>
                  <a:gd name="connsiteY8" fmla="*/ 1515535 h 2185889"/>
                  <a:gd name="connsiteX9" fmla="*/ 774143 w 1087143"/>
                  <a:gd name="connsiteY9" fmla="*/ 1960526 h 2185889"/>
                  <a:gd name="connsiteX10" fmla="*/ 219469 w 1087143"/>
                  <a:gd name="connsiteY10" fmla="*/ 2174813 h 2185889"/>
                  <a:gd name="connsiteX11" fmla="*/ 203080 w 1087143"/>
                  <a:gd name="connsiteY11" fmla="*/ 2185889 h 2185889"/>
                  <a:gd name="connsiteX12" fmla="*/ 186663 w 1087143"/>
                  <a:gd name="connsiteY12" fmla="*/ 2185889 h 2185889"/>
                  <a:gd name="connsiteX13" fmla="*/ 164483 w 1087143"/>
                  <a:gd name="connsiteY13" fmla="*/ 2185889 h 2185889"/>
                  <a:gd name="connsiteX14" fmla="*/ 104210 w 1087143"/>
                  <a:gd name="connsiteY14" fmla="*/ 2185889 h 2185889"/>
                  <a:gd name="connsiteX15" fmla="*/ 49224 w 1087143"/>
                  <a:gd name="connsiteY15" fmla="*/ 2152634 h 2185889"/>
                  <a:gd name="connsiteX16" fmla="*/ 27494 w 1087143"/>
                  <a:gd name="connsiteY16" fmla="*/ 2092280 h 2185889"/>
                  <a:gd name="connsiteX17" fmla="*/ 0 w 1087143"/>
                  <a:gd name="connsiteY17" fmla="*/ 2015538 h 2185889"/>
                  <a:gd name="connsiteX18" fmla="*/ 32808 w 1087143"/>
                  <a:gd name="connsiteY18" fmla="*/ 1927692 h 2185889"/>
                  <a:gd name="connsiteX19" fmla="*/ 109525 w 1087143"/>
                  <a:gd name="connsiteY19" fmla="*/ 1900173 h 2185889"/>
                  <a:gd name="connsiteX20" fmla="*/ 356909 w 1087143"/>
                  <a:gd name="connsiteY20" fmla="*/ 1806565 h 2185889"/>
                  <a:gd name="connsiteX21" fmla="*/ 751967 w 1087143"/>
                  <a:gd name="connsiteY21" fmla="*/ 1565206 h 2185889"/>
                  <a:gd name="connsiteX22" fmla="*/ 785220 w 1087143"/>
                  <a:gd name="connsiteY22" fmla="*/ 1031922 h 2185889"/>
                  <a:gd name="connsiteX23" fmla="*/ 214156 w 1087143"/>
                  <a:gd name="connsiteY23" fmla="*/ 1031922 h 2185889"/>
                  <a:gd name="connsiteX24" fmla="*/ 126363 w 1087143"/>
                  <a:gd name="connsiteY24" fmla="*/ 1031922 h 2185889"/>
                  <a:gd name="connsiteX25" fmla="*/ 60301 w 1087143"/>
                  <a:gd name="connsiteY25" fmla="*/ 966281 h 2185889"/>
                  <a:gd name="connsiteX26" fmla="*/ 60301 w 1087143"/>
                  <a:gd name="connsiteY26" fmla="*/ 878435 h 2185889"/>
                  <a:gd name="connsiteX27" fmla="*/ 60301 w 1087143"/>
                  <a:gd name="connsiteY27" fmla="*/ 164566 h 2185889"/>
                  <a:gd name="connsiteX28" fmla="*/ 60301 w 1087143"/>
                  <a:gd name="connsiteY28" fmla="*/ 76721 h 2185889"/>
                  <a:gd name="connsiteX29" fmla="*/ 126363 w 1087143"/>
                  <a:gd name="connsiteY29" fmla="*/ 5291 h 2185889"/>
                  <a:gd name="connsiteX30" fmla="*/ 214156 w 1087143"/>
                  <a:gd name="connsiteY30" fmla="*/ 5291 h 2185889"/>
                  <a:gd name="connsiteX0" fmla="*/ 214156 w 1087143"/>
                  <a:gd name="connsiteY0" fmla="*/ 5291 h 2185889"/>
                  <a:gd name="connsiteX1" fmla="*/ 927552 w 1087143"/>
                  <a:gd name="connsiteY1" fmla="*/ 5291 h 2185889"/>
                  <a:gd name="connsiteX2" fmla="*/ 1015319 w 1087143"/>
                  <a:gd name="connsiteY2" fmla="*/ 5291 h 2185889"/>
                  <a:gd name="connsiteX3" fmla="*/ 1087143 w 1087143"/>
                  <a:gd name="connsiteY3" fmla="*/ 76721 h 2185889"/>
                  <a:gd name="connsiteX4" fmla="*/ 1087143 w 1087143"/>
                  <a:gd name="connsiteY4" fmla="*/ 164566 h 2185889"/>
                  <a:gd name="connsiteX5" fmla="*/ 1087143 w 1087143"/>
                  <a:gd name="connsiteY5" fmla="*/ 680565 h 2185889"/>
                  <a:gd name="connsiteX6" fmla="*/ 1087143 w 1087143"/>
                  <a:gd name="connsiteY6" fmla="*/ 702296 h 2185889"/>
                  <a:gd name="connsiteX7" fmla="*/ 1087143 w 1087143"/>
                  <a:gd name="connsiteY7" fmla="*/ 960493 h 2185889"/>
                  <a:gd name="connsiteX8" fmla="*/ 1087143 w 1087143"/>
                  <a:gd name="connsiteY8" fmla="*/ 1515535 h 2185889"/>
                  <a:gd name="connsiteX9" fmla="*/ 774143 w 1087143"/>
                  <a:gd name="connsiteY9" fmla="*/ 1960526 h 2185889"/>
                  <a:gd name="connsiteX10" fmla="*/ 219469 w 1087143"/>
                  <a:gd name="connsiteY10" fmla="*/ 2174813 h 2185889"/>
                  <a:gd name="connsiteX11" fmla="*/ 203080 w 1087143"/>
                  <a:gd name="connsiteY11" fmla="*/ 2185889 h 2185889"/>
                  <a:gd name="connsiteX12" fmla="*/ 186663 w 1087143"/>
                  <a:gd name="connsiteY12" fmla="*/ 2185889 h 2185889"/>
                  <a:gd name="connsiteX13" fmla="*/ 164483 w 1087143"/>
                  <a:gd name="connsiteY13" fmla="*/ 2185889 h 2185889"/>
                  <a:gd name="connsiteX14" fmla="*/ 104210 w 1087143"/>
                  <a:gd name="connsiteY14" fmla="*/ 2185889 h 2185889"/>
                  <a:gd name="connsiteX15" fmla="*/ 49224 w 1087143"/>
                  <a:gd name="connsiteY15" fmla="*/ 2152634 h 2185889"/>
                  <a:gd name="connsiteX16" fmla="*/ 27494 w 1087143"/>
                  <a:gd name="connsiteY16" fmla="*/ 2092280 h 2185889"/>
                  <a:gd name="connsiteX17" fmla="*/ 0 w 1087143"/>
                  <a:gd name="connsiteY17" fmla="*/ 2015538 h 2185889"/>
                  <a:gd name="connsiteX18" fmla="*/ 32808 w 1087143"/>
                  <a:gd name="connsiteY18" fmla="*/ 1927692 h 2185889"/>
                  <a:gd name="connsiteX19" fmla="*/ 109525 w 1087143"/>
                  <a:gd name="connsiteY19" fmla="*/ 1900173 h 2185889"/>
                  <a:gd name="connsiteX20" fmla="*/ 356909 w 1087143"/>
                  <a:gd name="connsiteY20" fmla="*/ 1806565 h 2185889"/>
                  <a:gd name="connsiteX21" fmla="*/ 751967 w 1087143"/>
                  <a:gd name="connsiteY21" fmla="*/ 1565206 h 2185889"/>
                  <a:gd name="connsiteX22" fmla="*/ 785220 w 1087143"/>
                  <a:gd name="connsiteY22" fmla="*/ 1031922 h 2185889"/>
                  <a:gd name="connsiteX23" fmla="*/ 214156 w 1087143"/>
                  <a:gd name="connsiteY23" fmla="*/ 1031922 h 2185889"/>
                  <a:gd name="connsiteX24" fmla="*/ 126363 w 1087143"/>
                  <a:gd name="connsiteY24" fmla="*/ 1031922 h 2185889"/>
                  <a:gd name="connsiteX25" fmla="*/ 60301 w 1087143"/>
                  <a:gd name="connsiteY25" fmla="*/ 966281 h 2185889"/>
                  <a:gd name="connsiteX26" fmla="*/ 60301 w 1087143"/>
                  <a:gd name="connsiteY26" fmla="*/ 878435 h 2185889"/>
                  <a:gd name="connsiteX27" fmla="*/ 60301 w 1087143"/>
                  <a:gd name="connsiteY27" fmla="*/ 164566 h 2185889"/>
                  <a:gd name="connsiteX28" fmla="*/ 60301 w 1087143"/>
                  <a:gd name="connsiteY28" fmla="*/ 76721 h 2185889"/>
                  <a:gd name="connsiteX29" fmla="*/ 126363 w 1087143"/>
                  <a:gd name="connsiteY29" fmla="*/ 5291 h 2185889"/>
                  <a:gd name="connsiteX30" fmla="*/ 214156 w 1087143"/>
                  <a:gd name="connsiteY30" fmla="*/ 5291 h 2185889"/>
                  <a:gd name="connsiteX0" fmla="*/ 214156 w 1087143"/>
                  <a:gd name="connsiteY0" fmla="*/ 5291 h 2185889"/>
                  <a:gd name="connsiteX1" fmla="*/ 927552 w 1087143"/>
                  <a:gd name="connsiteY1" fmla="*/ 5291 h 2185889"/>
                  <a:gd name="connsiteX2" fmla="*/ 1015319 w 1087143"/>
                  <a:gd name="connsiteY2" fmla="*/ 5291 h 2185889"/>
                  <a:gd name="connsiteX3" fmla="*/ 1087143 w 1087143"/>
                  <a:gd name="connsiteY3" fmla="*/ 76721 h 2185889"/>
                  <a:gd name="connsiteX4" fmla="*/ 1087143 w 1087143"/>
                  <a:gd name="connsiteY4" fmla="*/ 164566 h 2185889"/>
                  <a:gd name="connsiteX5" fmla="*/ 1087143 w 1087143"/>
                  <a:gd name="connsiteY5" fmla="*/ 680565 h 2185889"/>
                  <a:gd name="connsiteX6" fmla="*/ 1087143 w 1087143"/>
                  <a:gd name="connsiteY6" fmla="*/ 702296 h 2185889"/>
                  <a:gd name="connsiteX7" fmla="*/ 1087143 w 1087143"/>
                  <a:gd name="connsiteY7" fmla="*/ 960493 h 2185889"/>
                  <a:gd name="connsiteX8" fmla="*/ 1087143 w 1087143"/>
                  <a:gd name="connsiteY8" fmla="*/ 1515535 h 2185889"/>
                  <a:gd name="connsiteX9" fmla="*/ 774143 w 1087143"/>
                  <a:gd name="connsiteY9" fmla="*/ 1960526 h 2185889"/>
                  <a:gd name="connsiteX10" fmla="*/ 219469 w 1087143"/>
                  <a:gd name="connsiteY10" fmla="*/ 2174813 h 2185889"/>
                  <a:gd name="connsiteX11" fmla="*/ 203080 w 1087143"/>
                  <a:gd name="connsiteY11" fmla="*/ 2185889 h 2185889"/>
                  <a:gd name="connsiteX12" fmla="*/ 186663 w 1087143"/>
                  <a:gd name="connsiteY12" fmla="*/ 2185889 h 2185889"/>
                  <a:gd name="connsiteX13" fmla="*/ 164483 w 1087143"/>
                  <a:gd name="connsiteY13" fmla="*/ 2185889 h 2185889"/>
                  <a:gd name="connsiteX14" fmla="*/ 104210 w 1087143"/>
                  <a:gd name="connsiteY14" fmla="*/ 2185889 h 2185889"/>
                  <a:gd name="connsiteX15" fmla="*/ 49224 w 1087143"/>
                  <a:gd name="connsiteY15" fmla="*/ 2152634 h 2185889"/>
                  <a:gd name="connsiteX16" fmla="*/ 27494 w 1087143"/>
                  <a:gd name="connsiteY16" fmla="*/ 2092280 h 2185889"/>
                  <a:gd name="connsiteX17" fmla="*/ 0 w 1087143"/>
                  <a:gd name="connsiteY17" fmla="*/ 2015538 h 2185889"/>
                  <a:gd name="connsiteX18" fmla="*/ 32808 w 1087143"/>
                  <a:gd name="connsiteY18" fmla="*/ 1927692 h 2185889"/>
                  <a:gd name="connsiteX19" fmla="*/ 109525 w 1087143"/>
                  <a:gd name="connsiteY19" fmla="*/ 1900173 h 2185889"/>
                  <a:gd name="connsiteX20" fmla="*/ 356909 w 1087143"/>
                  <a:gd name="connsiteY20" fmla="*/ 1806565 h 2185889"/>
                  <a:gd name="connsiteX21" fmla="*/ 751967 w 1087143"/>
                  <a:gd name="connsiteY21" fmla="*/ 1565206 h 2185889"/>
                  <a:gd name="connsiteX22" fmla="*/ 785220 w 1087143"/>
                  <a:gd name="connsiteY22" fmla="*/ 1031922 h 2185889"/>
                  <a:gd name="connsiteX23" fmla="*/ 214156 w 1087143"/>
                  <a:gd name="connsiteY23" fmla="*/ 1031922 h 2185889"/>
                  <a:gd name="connsiteX24" fmla="*/ 126363 w 1087143"/>
                  <a:gd name="connsiteY24" fmla="*/ 1031922 h 2185889"/>
                  <a:gd name="connsiteX25" fmla="*/ 60301 w 1087143"/>
                  <a:gd name="connsiteY25" fmla="*/ 966281 h 2185889"/>
                  <a:gd name="connsiteX26" fmla="*/ 60301 w 1087143"/>
                  <a:gd name="connsiteY26" fmla="*/ 878435 h 2185889"/>
                  <a:gd name="connsiteX27" fmla="*/ 60301 w 1087143"/>
                  <a:gd name="connsiteY27" fmla="*/ 164566 h 2185889"/>
                  <a:gd name="connsiteX28" fmla="*/ 60301 w 1087143"/>
                  <a:gd name="connsiteY28" fmla="*/ 76721 h 2185889"/>
                  <a:gd name="connsiteX29" fmla="*/ 126363 w 1087143"/>
                  <a:gd name="connsiteY29" fmla="*/ 5291 h 2185889"/>
                  <a:gd name="connsiteX30" fmla="*/ 214156 w 1087143"/>
                  <a:gd name="connsiteY30" fmla="*/ 5291 h 2185889"/>
                  <a:gd name="connsiteX0" fmla="*/ 214156 w 1087143"/>
                  <a:gd name="connsiteY0" fmla="*/ 5291 h 2185889"/>
                  <a:gd name="connsiteX1" fmla="*/ 927552 w 1087143"/>
                  <a:gd name="connsiteY1" fmla="*/ 5291 h 2185889"/>
                  <a:gd name="connsiteX2" fmla="*/ 1015319 w 1087143"/>
                  <a:gd name="connsiteY2" fmla="*/ 5291 h 2185889"/>
                  <a:gd name="connsiteX3" fmla="*/ 1087143 w 1087143"/>
                  <a:gd name="connsiteY3" fmla="*/ 76721 h 2185889"/>
                  <a:gd name="connsiteX4" fmla="*/ 1087143 w 1087143"/>
                  <a:gd name="connsiteY4" fmla="*/ 164566 h 2185889"/>
                  <a:gd name="connsiteX5" fmla="*/ 1087143 w 1087143"/>
                  <a:gd name="connsiteY5" fmla="*/ 680565 h 2185889"/>
                  <a:gd name="connsiteX6" fmla="*/ 1087143 w 1087143"/>
                  <a:gd name="connsiteY6" fmla="*/ 702296 h 2185889"/>
                  <a:gd name="connsiteX7" fmla="*/ 1087143 w 1087143"/>
                  <a:gd name="connsiteY7" fmla="*/ 960493 h 2185889"/>
                  <a:gd name="connsiteX8" fmla="*/ 1087143 w 1087143"/>
                  <a:gd name="connsiteY8" fmla="*/ 1515535 h 2185889"/>
                  <a:gd name="connsiteX9" fmla="*/ 774143 w 1087143"/>
                  <a:gd name="connsiteY9" fmla="*/ 1960526 h 2185889"/>
                  <a:gd name="connsiteX10" fmla="*/ 219469 w 1087143"/>
                  <a:gd name="connsiteY10" fmla="*/ 2174813 h 2185889"/>
                  <a:gd name="connsiteX11" fmla="*/ 203080 w 1087143"/>
                  <a:gd name="connsiteY11" fmla="*/ 2185889 h 2185889"/>
                  <a:gd name="connsiteX12" fmla="*/ 186663 w 1087143"/>
                  <a:gd name="connsiteY12" fmla="*/ 2185889 h 2185889"/>
                  <a:gd name="connsiteX13" fmla="*/ 164483 w 1087143"/>
                  <a:gd name="connsiteY13" fmla="*/ 2185889 h 2185889"/>
                  <a:gd name="connsiteX14" fmla="*/ 104210 w 1087143"/>
                  <a:gd name="connsiteY14" fmla="*/ 2185889 h 2185889"/>
                  <a:gd name="connsiteX15" fmla="*/ 49224 w 1087143"/>
                  <a:gd name="connsiteY15" fmla="*/ 2152634 h 2185889"/>
                  <a:gd name="connsiteX16" fmla="*/ 27494 w 1087143"/>
                  <a:gd name="connsiteY16" fmla="*/ 2092280 h 2185889"/>
                  <a:gd name="connsiteX17" fmla="*/ 0 w 1087143"/>
                  <a:gd name="connsiteY17" fmla="*/ 2015538 h 2185889"/>
                  <a:gd name="connsiteX18" fmla="*/ 32808 w 1087143"/>
                  <a:gd name="connsiteY18" fmla="*/ 1927692 h 2185889"/>
                  <a:gd name="connsiteX19" fmla="*/ 109525 w 1087143"/>
                  <a:gd name="connsiteY19" fmla="*/ 1900173 h 2185889"/>
                  <a:gd name="connsiteX20" fmla="*/ 356909 w 1087143"/>
                  <a:gd name="connsiteY20" fmla="*/ 1806565 h 2185889"/>
                  <a:gd name="connsiteX21" fmla="*/ 751967 w 1087143"/>
                  <a:gd name="connsiteY21" fmla="*/ 1565206 h 2185889"/>
                  <a:gd name="connsiteX22" fmla="*/ 785220 w 1087143"/>
                  <a:gd name="connsiteY22" fmla="*/ 1031922 h 2185889"/>
                  <a:gd name="connsiteX23" fmla="*/ 214156 w 1087143"/>
                  <a:gd name="connsiteY23" fmla="*/ 1031922 h 2185889"/>
                  <a:gd name="connsiteX24" fmla="*/ 126363 w 1087143"/>
                  <a:gd name="connsiteY24" fmla="*/ 1031922 h 2185889"/>
                  <a:gd name="connsiteX25" fmla="*/ 60301 w 1087143"/>
                  <a:gd name="connsiteY25" fmla="*/ 966281 h 2185889"/>
                  <a:gd name="connsiteX26" fmla="*/ 60301 w 1087143"/>
                  <a:gd name="connsiteY26" fmla="*/ 878435 h 2185889"/>
                  <a:gd name="connsiteX27" fmla="*/ 60301 w 1087143"/>
                  <a:gd name="connsiteY27" fmla="*/ 164566 h 2185889"/>
                  <a:gd name="connsiteX28" fmla="*/ 60301 w 1087143"/>
                  <a:gd name="connsiteY28" fmla="*/ 76721 h 2185889"/>
                  <a:gd name="connsiteX29" fmla="*/ 126363 w 1087143"/>
                  <a:gd name="connsiteY29" fmla="*/ 5291 h 2185889"/>
                  <a:gd name="connsiteX30" fmla="*/ 214156 w 1087143"/>
                  <a:gd name="connsiteY30" fmla="*/ 5291 h 2185889"/>
                  <a:gd name="connsiteX0" fmla="*/ 214156 w 1087143"/>
                  <a:gd name="connsiteY0" fmla="*/ 5291 h 2185889"/>
                  <a:gd name="connsiteX1" fmla="*/ 927552 w 1087143"/>
                  <a:gd name="connsiteY1" fmla="*/ 5291 h 2185889"/>
                  <a:gd name="connsiteX2" fmla="*/ 1015319 w 1087143"/>
                  <a:gd name="connsiteY2" fmla="*/ 5291 h 2185889"/>
                  <a:gd name="connsiteX3" fmla="*/ 1087143 w 1087143"/>
                  <a:gd name="connsiteY3" fmla="*/ 76721 h 2185889"/>
                  <a:gd name="connsiteX4" fmla="*/ 1087143 w 1087143"/>
                  <a:gd name="connsiteY4" fmla="*/ 164566 h 2185889"/>
                  <a:gd name="connsiteX5" fmla="*/ 1087143 w 1087143"/>
                  <a:gd name="connsiteY5" fmla="*/ 680565 h 2185889"/>
                  <a:gd name="connsiteX6" fmla="*/ 1087143 w 1087143"/>
                  <a:gd name="connsiteY6" fmla="*/ 702296 h 2185889"/>
                  <a:gd name="connsiteX7" fmla="*/ 1087143 w 1087143"/>
                  <a:gd name="connsiteY7" fmla="*/ 960493 h 2185889"/>
                  <a:gd name="connsiteX8" fmla="*/ 1087143 w 1087143"/>
                  <a:gd name="connsiteY8" fmla="*/ 1515535 h 2185889"/>
                  <a:gd name="connsiteX9" fmla="*/ 774143 w 1087143"/>
                  <a:gd name="connsiteY9" fmla="*/ 1960526 h 2185889"/>
                  <a:gd name="connsiteX10" fmla="*/ 219469 w 1087143"/>
                  <a:gd name="connsiteY10" fmla="*/ 2174813 h 2185889"/>
                  <a:gd name="connsiteX11" fmla="*/ 203080 w 1087143"/>
                  <a:gd name="connsiteY11" fmla="*/ 2185889 h 2185889"/>
                  <a:gd name="connsiteX12" fmla="*/ 186663 w 1087143"/>
                  <a:gd name="connsiteY12" fmla="*/ 2185889 h 2185889"/>
                  <a:gd name="connsiteX13" fmla="*/ 164483 w 1087143"/>
                  <a:gd name="connsiteY13" fmla="*/ 2185889 h 2185889"/>
                  <a:gd name="connsiteX14" fmla="*/ 104210 w 1087143"/>
                  <a:gd name="connsiteY14" fmla="*/ 2185889 h 2185889"/>
                  <a:gd name="connsiteX15" fmla="*/ 49224 w 1087143"/>
                  <a:gd name="connsiteY15" fmla="*/ 2152634 h 2185889"/>
                  <a:gd name="connsiteX16" fmla="*/ 27494 w 1087143"/>
                  <a:gd name="connsiteY16" fmla="*/ 2092280 h 2185889"/>
                  <a:gd name="connsiteX17" fmla="*/ 0 w 1087143"/>
                  <a:gd name="connsiteY17" fmla="*/ 2015538 h 2185889"/>
                  <a:gd name="connsiteX18" fmla="*/ 32808 w 1087143"/>
                  <a:gd name="connsiteY18" fmla="*/ 1927692 h 2185889"/>
                  <a:gd name="connsiteX19" fmla="*/ 109525 w 1087143"/>
                  <a:gd name="connsiteY19" fmla="*/ 1900173 h 2185889"/>
                  <a:gd name="connsiteX20" fmla="*/ 356909 w 1087143"/>
                  <a:gd name="connsiteY20" fmla="*/ 1806565 h 2185889"/>
                  <a:gd name="connsiteX21" fmla="*/ 751967 w 1087143"/>
                  <a:gd name="connsiteY21" fmla="*/ 1565206 h 2185889"/>
                  <a:gd name="connsiteX22" fmla="*/ 785220 w 1087143"/>
                  <a:gd name="connsiteY22" fmla="*/ 1031922 h 2185889"/>
                  <a:gd name="connsiteX23" fmla="*/ 214156 w 1087143"/>
                  <a:gd name="connsiteY23" fmla="*/ 1031922 h 2185889"/>
                  <a:gd name="connsiteX24" fmla="*/ 126363 w 1087143"/>
                  <a:gd name="connsiteY24" fmla="*/ 1031922 h 2185889"/>
                  <a:gd name="connsiteX25" fmla="*/ 60301 w 1087143"/>
                  <a:gd name="connsiteY25" fmla="*/ 966281 h 2185889"/>
                  <a:gd name="connsiteX26" fmla="*/ 60301 w 1087143"/>
                  <a:gd name="connsiteY26" fmla="*/ 878435 h 2185889"/>
                  <a:gd name="connsiteX27" fmla="*/ 60301 w 1087143"/>
                  <a:gd name="connsiteY27" fmla="*/ 164566 h 2185889"/>
                  <a:gd name="connsiteX28" fmla="*/ 60301 w 1087143"/>
                  <a:gd name="connsiteY28" fmla="*/ 76721 h 2185889"/>
                  <a:gd name="connsiteX29" fmla="*/ 126363 w 1087143"/>
                  <a:gd name="connsiteY29" fmla="*/ 5291 h 2185889"/>
                  <a:gd name="connsiteX30" fmla="*/ 214156 w 1087143"/>
                  <a:gd name="connsiteY30" fmla="*/ 5291 h 2185889"/>
                  <a:gd name="connsiteX0" fmla="*/ 214156 w 1110328"/>
                  <a:gd name="connsiteY0" fmla="*/ 5291 h 2185889"/>
                  <a:gd name="connsiteX1" fmla="*/ 927552 w 1110328"/>
                  <a:gd name="connsiteY1" fmla="*/ 5291 h 2185889"/>
                  <a:gd name="connsiteX2" fmla="*/ 1015319 w 1110328"/>
                  <a:gd name="connsiteY2" fmla="*/ 5291 h 2185889"/>
                  <a:gd name="connsiteX3" fmla="*/ 1087143 w 1110328"/>
                  <a:gd name="connsiteY3" fmla="*/ 76721 h 2185889"/>
                  <a:gd name="connsiteX4" fmla="*/ 1087143 w 1110328"/>
                  <a:gd name="connsiteY4" fmla="*/ 164566 h 2185889"/>
                  <a:gd name="connsiteX5" fmla="*/ 1087143 w 1110328"/>
                  <a:gd name="connsiteY5" fmla="*/ 680565 h 2185889"/>
                  <a:gd name="connsiteX6" fmla="*/ 1087143 w 1110328"/>
                  <a:gd name="connsiteY6" fmla="*/ 702296 h 2185889"/>
                  <a:gd name="connsiteX7" fmla="*/ 1087143 w 1110328"/>
                  <a:gd name="connsiteY7" fmla="*/ 960493 h 2185889"/>
                  <a:gd name="connsiteX8" fmla="*/ 1087143 w 1110328"/>
                  <a:gd name="connsiteY8" fmla="*/ 1515535 h 2185889"/>
                  <a:gd name="connsiteX9" fmla="*/ 774143 w 1110328"/>
                  <a:gd name="connsiteY9" fmla="*/ 1960526 h 2185889"/>
                  <a:gd name="connsiteX10" fmla="*/ 219469 w 1110328"/>
                  <a:gd name="connsiteY10" fmla="*/ 2174813 h 2185889"/>
                  <a:gd name="connsiteX11" fmla="*/ 203080 w 1110328"/>
                  <a:gd name="connsiteY11" fmla="*/ 2185889 h 2185889"/>
                  <a:gd name="connsiteX12" fmla="*/ 186663 w 1110328"/>
                  <a:gd name="connsiteY12" fmla="*/ 2185889 h 2185889"/>
                  <a:gd name="connsiteX13" fmla="*/ 164483 w 1110328"/>
                  <a:gd name="connsiteY13" fmla="*/ 2185889 h 2185889"/>
                  <a:gd name="connsiteX14" fmla="*/ 104210 w 1110328"/>
                  <a:gd name="connsiteY14" fmla="*/ 2185889 h 2185889"/>
                  <a:gd name="connsiteX15" fmla="*/ 49224 w 1110328"/>
                  <a:gd name="connsiteY15" fmla="*/ 2152634 h 2185889"/>
                  <a:gd name="connsiteX16" fmla="*/ 27494 w 1110328"/>
                  <a:gd name="connsiteY16" fmla="*/ 2092280 h 2185889"/>
                  <a:gd name="connsiteX17" fmla="*/ 0 w 1110328"/>
                  <a:gd name="connsiteY17" fmla="*/ 2015538 h 2185889"/>
                  <a:gd name="connsiteX18" fmla="*/ 32808 w 1110328"/>
                  <a:gd name="connsiteY18" fmla="*/ 1927692 h 2185889"/>
                  <a:gd name="connsiteX19" fmla="*/ 109525 w 1110328"/>
                  <a:gd name="connsiteY19" fmla="*/ 1900173 h 2185889"/>
                  <a:gd name="connsiteX20" fmla="*/ 356909 w 1110328"/>
                  <a:gd name="connsiteY20" fmla="*/ 1806565 h 2185889"/>
                  <a:gd name="connsiteX21" fmla="*/ 751967 w 1110328"/>
                  <a:gd name="connsiteY21" fmla="*/ 1565206 h 2185889"/>
                  <a:gd name="connsiteX22" fmla="*/ 785220 w 1110328"/>
                  <a:gd name="connsiteY22" fmla="*/ 1031922 h 2185889"/>
                  <a:gd name="connsiteX23" fmla="*/ 214156 w 1110328"/>
                  <a:gd name="connsiteY23" fmla="*/ 1031922 h 2185889"/>
                  <a:gd name="connsiteX24" fmla="*/ 126363 w 1110328"/>
                  <a:gd name="connsiteY24" fmla="*/ 1031922 h 2185889"/>
                  <a:gd name="connsiteX25" fmla="*/ 60301 w 1110328"/>
                  <a:gd name="connsiteY25" fmla="*/ 966281 h 2185889"/>
                  <a:gd name="connsiteX26" fmla="*/ 60301 w 1110328"/>
                  <a:gd name="connsiteY26" fmla="*/ 878435 h 2185889"/>
                  <a:gd name="connsiteX27" fmla="*/ 60301 w 1110328"/>
                  <a:gd name="connsiteY27" fmla="*/ 164566 h 2185889"/>
                  <a:gd name="connsiteX28" fmla="*/ 60301 w 1110328"/>
                  <a:gd name="connsiteY28" fmla="*/ 76721 h 2185889"/>
                  <a:gd name="connsiteX29" fmla="*/ 126363 w 1110328"/>
                  <a:gd name="connsiteY29" fmla="*/ 5291 h 2185889"/>
                  <a:gd name="connsiteX30" fmla="*/ 214156 w 1110328"/>
                  <a:gd name="connsiteY30" fmla="*/ 5291 h 2185889"/>
                  <a:gd name="connsiteX0" fmla="*/ 214156 w 1110328"/>
                  <a:gd name="connsiteY0" fmla="*/ 5291 h 2185889"/>
                  <a:gd name="connsiteX1" fmla="*/ 927552 w 1110328"/>
                  <a:gd name="connsiteY1" fmla="*/ 5291 h 2185889"/>
                  <a:gd name="connsiteX2" fmla="*/ 1015319 w 1110328"/>
                  <a:gd name="connsiteY2" fmla="*/ 5291 h 2185889"/>
                  <a:gd name="connsiteX3" fmla="*/ 1087143 w 1110328"/>
                  <a:gd name="connsiteY3" fmla="*/ 76721 h 2185889"/>
                  <a:gd name="connsiteX4" fmla="*/ 1087143 w 1110328"/>
                  <a:gd name="connsiteY4" fmla="*/ 164566 h 2185889"/>
                  <a:gd name="connsiteX5" fmla="*/ 1087143 w 1110328"/>
                  <a:gd name="connsiteY5" fmla="*/ 680565 h 2185889"/>
                  <a:gd name="connsiteX6" fmla="*/ 1087143 w 1110328"/>
                  <a:gd name="connsiteY6" fmla="*/ 702296 h 2185889"/>
                  <a:gd name="connsiteX7" fmla="*/ 1087143 w 1110328"/>
                  <a:gd name="connsiteY7" fmla="*/ 960493 h 2185889"/>
                  <a:gd name="connsiteX8" fmla="*/ 1087143 w 1110328"/>
                  <a:gd name="connsiteY8" fmla="*/ 1515535 h 2185889"/>
                  <a:gd name="connsiteX9" fmla="*/ 774143 w 1110328"/>
                  <a:gd name="connsiteY9" fmla="*/ 1960526 h 2185889"/>
                  <a:gd name="connsiteX10" fmla="*/ 219469 w 1110328"/>
                  <a:gd name="connsiteY10" fmla="*/ 2174813 h 2185889"/>
                  <a:gd name="connsiteX11" fmla="*/ 203080 w 1110328"/>
                  <a:gd name="connsiteY11" fmla="*/ 2185889 h 2185889"/>
                  <a:gd name="connsiteX12" fmla="*/ 186663 w 1110328"/>
                  <a:gd name="connsiteY12" fmla="*/ 2185889 h 2185889"/>
                  <a:gd name="connsiteX13" fmla="*/ 164483 w 1110328"/>
                  <a:gd name="connsiteY13" fmla="*/ 2185889 h 2185889"/>
                  <a:gd name="connsiteX14" fmla="*/ 104210 w 1110328"/>
                  <a:gd name="connsiteY14" fmla="*/ 2185889 h 2185889"/>
                  <a:gd name="connsiteX15" fmla="*/ 49224 w 1110328"/>
                  <a:gd name="connsiteY15" fmla="*/ 2152634 h 2185889"/>
                  <a:gd name="connsiteX16" fmla="*/ 27494 w 1110328"/>
                  <a:gd name="connsiteY16" fmla="*/ 2092280 h 2185889"/>
                  <a:gd name="connsiteX17" fmla="*/ 0 w 1110328"/>
                  <a:gd name="connsiteY17" fmla="*/ 2015538 h 2185889"/>
                  <a:gd name="connsiteX18" fmla="*/ 32808 w 1110328"/>
                  <a:gd name="connsiteY18" fmla="*/ 1927692 h 2185889"/>
                  <a:gd name="connsiteX19" fmla="*/ 109525 w 1110328"/>
                  <a:gd name="connsiteY19" fmla="*/ 1900173 h 2185889"/>
                  <a:gd name="connsiteX20" fmla="*/ 356909 w 1110328"/>
                  <a:gd name="connsiteY20" fmla="*/ 1806565 h 2185889"/>
                  <a:gd name="connsiteX21" fmla="*/ 751967 w 1110328"/>
                  <a:gd name="connsiteY21" fmla="*/ 1565206 h 2185889"/>
                  <a:gd name="connsiteX22" fmla="*/ 785220 w 1110328"/>
                  <a:gd name="connsiteY22" fmla="*/ 1031922 h 2185889"/>
                  <a:gd name="connsiteX23" fmla="*/ 214156 w 1110328"/>
                  <a:gd name="connsiteY23" fmla="*/ 1031922 h 2185889"/>
                  <a:gd name="connsiteX24" fmla="*/ 126363 w 1110328"/>
                  <a:gd name="connsiteY24" fmla="*/ 1031922 h 2185889"/>
                  <a:gd name="connsiteX25" fmla="*/ 60301 w 1110328"/>
                  <a:gd name="connsiteY25" fmla="*/ 966281 h 2185889"/>
                  <a:gd name="connsiteX26" fmla="*/ 60301 w 1110328"/>
                  <a:gd name="connsiteY26" fmla="*/ 878435 h 2185889"/>
                  <a:gd name="connsiteX27" fmla="*/ 60301 w 1110328"/>
                  <a:gd name="connsiteY27" fmla="*/ 164566 h 2185889"/>
                  <a:gd name="connsiteX28" fmla="*/ 60301 w 1110328"/>
                  <a:gd name="connsiteY28" fmla="*/ 76721 h 2185889"/>
                  <a:gd name="connsiteX29" fmla="*/ 126363 w 1110328"/>
                  <a:gd name="connsiteY29" fmla="*/ 5291 h 2185889"/>
                  <a:gd name="connsiteX30" fmla="*/ 214156 w 1110328"/>
                  <a:gd name="connsiteY30" fmla="*/ 5291 h 2185889"/>
                  <a:gd name="connsiteX0" fmla="*/ 214156 w 1110328"/>
                  <a:gd name="connsiteY0" fmla="*/ 5291 h 2194111"/>
                  <a:gd name="connsiteX1" fmla="*/ 927552 w 1110328"/>
                  <a:gd name="connsiteY1" fmla="*/ 5291 h 2194111"/>
                  <a:gd name="connsiteX2" fmla="*/ 1015319 w 1110328"/>
                  <a:gd name="connsiteY2" fmla="*/ 5291 h 2194111"/>
                  <a:gd name="connsiteX3" fmla="*/ 1087143 w 1110328"/>
                  <a:gd name="connsiteY3" fmla="*/ 76721 h 2194111"/>
                  <a:gd name="connsiteX4" fmla="*/ 1087143 w 1110328"/>
                  <a:gd name="connsiteY4" fmla="*/ 164566 h 2194111"/>
                  <a:gd name="connsiteX5" fmla="*/ 1087143 w 1110328"/>
                  <a:gd name="connsiteY5" fmla="*/ 680565 h 2194111"/>
                  <a:gd name="connsiteX6" fmla="*/ 1087143 w 1110328"/>
                  <a:gd name="connsiteY6" fmla="*/ 702296 h 2194111"/>
                  <a:gd name="connsiteX7" fmla="*/ 1087143 w 1110328"/>
                  <a:gd name="connsiteY7" fmla="*/ 960493 h 2194111"/>
                  <a:gd name="connsiteX8" fmla="*/ 1087143 w 1110328"/>
                  <a:gd name="connsiteY8" fmla="*/ 1515535 h 2194111"/>
                  <a:gd name="connsiteX9" fmla="*/ 774143 w 1110328"/>
                  <a:gd name="connsiteY9" fmla="*/ 1960526 h 2194111"/>
                  <a:gd name="connsiteX10" fmla="*/ 219469 w 1110328"/>
                  <a:gd name="connsiteY10" fmla="*/ 2174813 h 2194111"/>
                  <a:gd name="connsiteX11" fmla="*/ 203080 w 1110328"/>
                  <a:gd name="connsiteY11" fmla="*/ 2185889 h 2194111"/>
                  <a:gd name="connsiteX12" fmla="*/ 186663 w 1110328"/>
                  <a:gd name="connsiteY12" fmla="*/ 2185889 h 2194111"/>
                  <a:gd name="connsiteX13" fmla="*/ 164483 w 1110328"/>
                  <a:gd name="connsiteY13" fmla="*/ 2185889 h 2194111"/>
                  <a:gd name="connsiteX14" fmla="*/ 104210 w 1110328"/>
                  <a:gd name="connsiteY14" fmla="*/ 2185889 h 2194111"/>
                  <a:gd name="connsiteX15" fmla="*/ 49224 w 1110328"/>
                  <a:gd name="connsiteY15" fmla="*/ 2152634 h 2194111"/>
                  <a:gd name="connsiteX16" fmla="*/ 27494 w 1110328"/>
                  <a:gd name="connsiteY16" fmla="*/ 2092280 h 2194111"/>
                  <a:gd name="connsiteX17" fmla="*/ 0 w 1110328"/>
                  <a:gd name="connsiteY17" fmla="*/ 2015538 h 2194111"/>
                  <a:gd name="connsiteX18" fmla="*/ 32808 w 1110328"/>
                  <a:gd name="connsiteY18" fmla="*/ 1927692 h 2194111"/>
                  <a:gd name="connsiteX19" fmla="*/ 109525 w 1110328"/>
                  <a:gd name="connsiteY19" fmla="*/ 1900173 h 2194111"/>
                  <a:gd name="connsiteX20" fmla="*/ 356909 w 1110328"/>
                  <a:gd name="connsiteY20" fmla="*/ 1806565 h 2194111"/>
                  <a:gd name="connsiteX21" fmla="*/ 751967 w 1110328"/>
                  <a:gd name="connsiteY21" fmla="*/ 1565206 h 2194111"/>
                  <a:gd name="connsiteX22" fmla="*/ 785220 w 1110328"/>
                  <a:gd name="connsiteY22" fmla="*/ 1031922 h 2194111"/>
                  <a:gd name="connsiteX23" fmla="*/ 214156 w 1110328"/>
                  <a:gd name="connsiteY23" fmla="*/ 1031922 h 2194111"/>
                  <a:gd name="connsiteX24" fmla="*/ 126363 w 1110328"/>
                  <a:gd name="connsiteY24" fmla="*/ 1031922 h 2194111"/>
                  <a:gd name="connsiteX25" fmla="*/ 60301 w 1110328"/>
                  <a:gd name="connsiteY25" fmla="*/ 966281 h 2194111"/>
                  <a:gd name="connsiteX26" fmla="*/ 60301 w 1110328"/>
                  <a:gd name="connsiteY26" fmla="*/ 878435 h 2194111"/>
                  <a:gd name="connsiteX27" fmla="*/ 60301 w 1110328"/>
                  <a:gd name="connsiteY27" fmla="*/ 164566 h 2194111"/>
                  <a:gd name="connsiteX28" fmla="*/ 60301 w 1110328"/>
                  <a:gd name="connsiteY28" fmla="*/ 76721 h 2194111"/>
                  <a:gd name="connsiteX29" fmla="*/ 126363 w 1110328"/>
                  <a:gd name="connsiteY29" fmla="*/ 5291 h 2194111"/>
                  <a:gd name="connsiteX30" fmla="*/ 214156 w 1110328"/>
                  <a:gd name="connsiteY30" fmla="*/ 5291 h 2194111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6221 w 1112393"/>
                  <a:gd name="connsiteY0" fmla="*/ 5291 h 2194956"/>
                  <a:gd name="connsiteX1" fmla="*/ 929617 w 1112393"/>
                  <a:gd name="connsiteY1" fmla="*/ 5291 h 2194956"/>
                  <a:gd name="connsiteX2" fmla="*/ 1017384 w 1112393"/>
                  <a:gd name="connsiteY2" fmla="*/ 5291 h 2194956"/>
                  <a:gd name="connsiteX3" fmla="*/ 1089208 w 1112393"/>
                  <a:gd name="connsiteY3" fmla="*/ 76721 h 2194956"/>
                  <a:gd name="connsiteX4" fmla="*/ 1089208 w 1112393"/>
                  <a:gd name="connsiteY4" fmla="*/ 164566 h 2194956"/>
                  <a:gd name="connsiteX5" fmla="*/ 1089208 w 1112393"/>
                  <a:gd name="connsiteY5" fmla="*/ 680565 h 2194956"/>
                  <a:gd name="connsiteX6" fmla="*/ 1089208 w 1112393"/>
                  <a:gd name="connsiteY6" fmla="*/ 702296 h 2194956"/>
                  <a:gd name="connsiteX7" fmla="*/ 1089208 w 1112393"/>
                  <a:gd name="connsiteY7" fmla="*/ 960493 h 2194956"/>
                  <a:gd name="connsiteX8" fmla="*/ 1089208 w 1112393"/>
                  <a:gd name="connsiteY8" fmla="*/ 1515535 h 2194956"/>
                  <a:gd name="connsiteX9" fmla="*/ 776208 w 1112393"/>
                  <a:gd name="connsiteY9" fmla="*/ 1960526 h 2194956"/>
                  <a:gd name="connsiteX10" fmla="*/ 221534 w 1112393"/>
                  <a:gd name="connsiteY10" fmla="*/ 2174813 h 2194956"/>
                  <a:gd name="connsiteX11" fmla="*/ 205145 w 1112393"/>
                  <a:gd name="connsiteY11" fmla="*/ 2185889 h 2194956"/>
                  <a:gd name="connsiteX12" fmla="*/ 188728 w 1112393"/>
                  <a:gd name="connsiteY12" fmla="*/ 2185889 h 2194956"/>
                  <a:gd name="connsiteX13" fmla="*/ 166548 w 1112393"/>
                  <a:gd name="connsiteY13" fmla="*/ 2185889 h 2194956"/>
                  <a:gd name="connsiteX14" fmla="*/ 106275 w 1112393"/>
                  <a:gd name="connsiteY14" fmla="*/ 2185889 h 2194956"/>
                  <a:gd name="connsiteX15" fmla="*/ 51289 w 1112393"/>
                  <a:gd name="connsiteY15" fmla="*/ 2152634 h 2194956"/>
                  <a:gd name="connsiteX16" fmla="*/ 29559 w 1112393"/>
                  <a:gd name="connsiteY16" fmla="*/ 2092280 h 2194956"/>
                  <a:gd name="connsiteX17" fmla="*/ 2065 w 1112393"/>
                  <a:gd name="connsiteY17" fmla="*/ 2015538 h 2194956"/>
                  <a:gd name="connsiteX18" fmla="*/ 34873 w 1112393"/>
                  <a:gd name="connsiteY18" fmla="*/ 1927692 h 2194956"/>
                  <a:gd name="connsiteX19" fmla="*/ 111590 w 1112393"/>
                  <a:gd name="connsiteY19" fmla="*/ 1900173 h 2194956"/>
                  <a:gd name="connsiteX20" fmla="*/ 358974 w 1112393"/>
                  <a:gd name="connsiteY20" fmla="*/ 1806565 h 2194956"/>
                  <a:gd name="connsiteX21" fmla="*/ 754032 w 1112393"/>
                  <a:gd name="connsiteY21" fmla="*/ 1565206 h 2194956"/>
                  <a:gd name="connsiteX22" fmla="*/ 787285 w 1112393"/>
                  <a:gd name="connsiteY22" fmla="*/ 1031922 h 2194956"/>
                  <a:gd name="connsiteX23" fmla="*/ 216221 w 1112393"/>
                  <a:gd name="connsiteY23" fmla="*/ 1031922 h 2194956"/>
                  <a:gd name="connsiteX24" fmla="*/ 128428 w 1112393"/>
                  <a:gd name="connsiteY24" fmla="*/ 1031922 h 2194956"/>
                  <a:gd name="connsiteX25" fmla="*/ 62366 w 1112393"/>
                  <a:gd name="connsiteY25" fmla="*/ 966281 h 2194956"/>
                  <a:gd name="connsiteX26" fmla="*/ 62366 w 1112393"/>
                  <a:gd name="connsiteY26" fmla="*/ 878435 h 2194956"/>
                  <a:gd name="connsiteX27" fmla="*/ 62366 w 1112393"/>
                  <a:gd name="connsiteY27" fmla="*/ 164566 h 2194956"/>
                  <a:gd name="connsiteX28" fmla="*/ 62366 w 1112393"/>
                  <a:gd name="connsiteY28" fmla="*/ 76721 h 2194956"/>
                  <a:gd name="connsiteX29" fmla="*/ 128428 w 1112393"/>
                  <a:gd name="connsiteY29" fmla="*/ 5291 h 2194956"/>
                  <a:gd name="connsiteX30" fmla="*/ 216221 w 1112393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9224 h 2198889"/>
                  <a:gd name="connsiteX1" fmla="*/ 927552 w 1110328"/>
                  <a:gd name="connsiteY1" fmla="*/ 9224 h 2198889"/>
                  <a:gd name="connsiteX2" fmla="*/ 1015319 w 1110328"/>
                  <a:gd name="connsiteY2" fmla="*/ 9224 h 2198889"/>
                  <a:gd name="connsiteX3" fmla="*/ 1087143 w 1110328"/>
                  <a:gd name="connsiteY3" fmla="*/ 80654 h 2198889"/>
                  <a:gd name="connsiteX4" fmla="*/ 1087143 w 1110328"/>
                  <a:gd name="connsiteY4" fmla="*/ 168499 h 2198889"/>
                  <a:gd name="connsiteX5" fmla="*/ 1087143 w 1110328"/>
                  <a:gd name="connsiteY5" fmla="*/ 684498 h 2198889"/>
                  <a:gd name="connsiteX6" fmla="*/ 1087143 w 1110328"/>
                  <a:gd name="connsiteY6" fmla="*/ 706229 h 2198889"/>
                  <a:gd name="connsiteX7" fmla="*/ 1087143 w 1110328"/>
                  <a:gd name="connsiteY7" fmla="*/ 964426 h 2198889"/>
                  <a:gd name="connsiteX8" fmla="*/ 1087143 w 1110328"/>
                  <a:gd name="connsiteY8" fmla="*/ 1519468 h 2198889"/>
                  <a:gd name="connsiteX9" fmla="*/ 774143 w 1110328"/>
                  <a:gd name="connsiteY9" fmla="*/ 1964459 h 2198889"/>
                  <a:gd name="connsiteX10" fmla="*/ 219469 w 1110328"/>
                  <a:gd name="connsiteY10" fmla="*/ 2178746 h 2198889"/>
                  <a:gd name="connsiteX11" fmla="*/ 203080 w 1110328"/>
                  <a:gd name="connsiteY11" fmla="*/ 2189822 h 2198889"/>
                  <a:gd name="connsiteX12" fmla="*/ 186663 w 1110328"/>
                  <a:gd name="connsiteY12" fmla="*/ 2189822 h 2198889"/>
                  <a:gd name="connsiteX13" fmla="*/ 164483 w 1110328"/>
                  <a:gd name="connsiteY13" fmla="*/ 2189822 h 2198889"/>
                  <a:gd name="connsiteX14" fmla="*/ 104210 w 1110328"/>
                  <a:gd name="connsiteY14" fmla="*/ 2189822 h 2198889"/>
                  <a:gd name="connsiteX15" fmla="*/ 49224 w 1110328"/>
                  <a:gd name="connsiteY15" fmla="*/ 2156567 h 2198889"/>
                  <a:gd name="connsiteX16" fmla="*/ 27494 w 1110328"/>
                  <a:gd name="connsiteY16" fmla="*/ 2096213 h 2198889"/>
                  <a:gd name="connsiteX17" fmla="*/ 0 w 1110328"/>
                  <a:gd name="connsiteY17" fmla="*/ 2019471 h 2198889"/>
                  <a:gd name="connsiteX18" fmla="*/ 32808 w 1110328"/>
                  <a:gd name="connsiteY18" fmla="*/ 1931625 h 2198889"/>
                  <a:gd name="connsiteX19" fmla="*/ 109525 w 1110328"/>
                  <a:gd name="connsiteY19" fmla="*/ 1904106 h 2198889"/>
                  <a:gd name="connsiteX20" fmla="*/ 356909 w 1110328"/>
                  <a:gd name="connsiteY20" fmla="*/ 1810498 h 2198889"/>
                  <a:gd name="connsiteX21" fmla="*/ 751967 w 1110328"/>
                  <a:gd name="connsiteY21" fmla="*/ 1569139 h 2198889"/>
                  <a:gd name="connsiteX22" fmla="*/ 785220 w 1110328"/>
                  <a:gd name="connsiteY22" fmla="*/ 1035855 h 2198889"/>
                  <a:gd name="connsiteX23" fmla="*/ 214156 w 1110328"/>
                  <a:gd name="connsiteY23" fmla="*/ 1035855 h 2198889"/>
                  <a:gd name="connsiteX24" fmla="*/ 126363 w 1110328"/>
                  <a:gd name="connsiteY24" fmla="*/ 1035855 h 2198889"/>
                  <a:gd name="connsiteX25" fmla="*/ 60301 w 1110328"/>
                  <a:gd name="connsiteY25" fmla="*/ 970214 h 2198889"/>
                  <a:gd name="connsiteX26" fmla="*/ 60301 w 1110328"/>
                  <a:gd name="connsiteY26" fmla="*/ 882368 h 2198889"/>
                  <a:gd name="connsiteX27" fmla="*/ 60301 w 1110328"/>
                  <a:gd name="connsiteY27" fmla="*/ 168499 h 2198889"/>
                  <a:gd name="connsiteX28" fmla="*/ 60301 w 1110328"/>
                  <a:gd name="connsiteY28" fmla="*/ 80654 h 2198889"/>
                  <a:gd name="connsiteX29" fmla="*/ 126363 w 1110328"/>
                  <a:gd name="connsiteY29" fmla="*/ 9224 h 2198889"/>
                  <a:gd name="connsiteX30" fmla="*/ 214156 w 1110328"/>
                  <a:gd name="connsiteY30" fmla="*/ 9224 h 2198889"/>
                  <a:gd name="connsiteX0" fmla="*/ 214156 w 1110328"/>
                  <a:gd name="connsiteY0" fmla="*/ 5292 h 2194957"/>
                  <a:gd name="connsiteX1" fmla="*/ 927552 w 1110328"/>
                  <a:gd name="connsiteY1" fmla="*/ 5292 h 2194957"/>
                  <a:gd name="connsiteX2" fmla="*/ 1015319 w 1110328"/>
                  <a:gd name="connsiteY2" fmla="*/ 5292 h 2194957"/>
                  <a:gd name="connsiteX3" fmla="*/ 1087143 w 1110328"/>
                  <a:gd name="connsiteY3" fmla="*/ 76722 h 2194957"/>
                  <a:gd name="connsiteX4" fmla="*/ 1087143 w 1110328"/>
                  <a:gd name="connsiteY4" fmla="*/ 164567 h 2194957"/>
                  <a:gd name="connsiteX5" fmla="*/ 1087143 w 1110328"/>
                  <a:gd name="connsiteY5" fmla="*/ 680566 h 2194957"/>
                  <a:gd name="connsiteX6" fmla="*/ 1087143 w 1110328"/>
                  <a:gd name="connsiteY6" fmla="*/ 702297 h 2194957"/>
                  <a:gd name="connsiteX7" fmla="*/ 1087143 w 1110328"/>
                  <a:gd name="connsiteY7" fmla="*/ 960494 h 2194957"/>
                  <a:gd name="connsiteX8" fmla="*/ 1087143 w 1110328"/>
                  <a:gd name="connsiteY8" fmla="*/ 1515536 h 2194957"/>
                  <a:gd name="connsiteX9" fmla="*/ 774143 w 1110328"/>
                  <a:gd name="connsiteY9" fmla="*/ 1960527 h 2194957"/>
                  <a:gd name="connsiteX10" fmla="*/ 219469 w 1110328"/>
                  <a:gd name="connsiteY10" fmla="*/ 2174814 h 2194957"/>
                  <a:gd name="connsiteX11" fmla="*/ 203080 w 1110328"/>
                  <a:gd name="connsiteY11" fmla="*/ 2185890 h 2194957"/>
                  <a:gd name="connsiteX12" fmla="*/ 186663 w 1110328"/>
                  <a:gd name="connsiteY12" fmla="*/ 2185890 h 2194957"/>
                  <a:gd name="connsiteX13" fmla="*/ 164483 w 1110328"/>
                  <a:gd name="connsiteY13" fmla="*/ 2185890 h 2194957"/>
                  <a:gd name="connsiteX14" fmla="*/ 104210 w 1110328"/>
                  <a:gd name="connsiteY14" fmla="*/ 2185890 h 2194957"/>
                  <a:gd name="connsiteX15" fmla="*/ 49224 w 1110328"/>
                  <a:gd name="connsiteY15" fmla="*/ 2152635 h 2194957"/>
                  <a:gd name="connsiteX16" fmla="*/ 27494 w 1110328"/>
                  <a:gd name="connsiteY16" fmla="*/ 2092281 h 2194957"/>
                  <a:gd name="connsiteX17" fmla="*/ 0 w 1110328"/>
                  <a:gd name="connsiteY17" fmla="*/ 2015539 h 2194957"/>
                  <a:gd name="connsiteX18" fmla="*/ 32808 w 1110328"/>
                  <a:gd name="connsiteY18" fmla="*/ 1927693 h 2194957"/>
                  <a:gd name="connsiteX19" fmla="*/ 109525 w 1110328"/>
                  <a:gd name="connsiteY19" fmla="*/ 1900174 h 2194957"/>
                  <a:gd name="connsiteX20" fmla="*/ 356909 w 1110328"/>
                  <a:gd name="connsiteY20" fmla="*/ 1806566 h 2194957"/>
                  <a:gd name="connsiteX21" fmla="*/ 751967 w 1110328"/>
                  <a:gd name="connsiteY21" fmla="*/ 1565207 h 2194957"/>
                  <a:gd name="connsiteX22" fmla="*/ 785220 w 1110328"/>
                  <a:gd name="connsiteY22" fmla="*/ 1031923 h 2194957"/>
                  <a:gd name="connsiteX23" fmla="*/ 214156 w 1110328"/>
                  <a:gd name="connsiteY23" fmla="*/ 1031923 h 2194957"/>
                  <a:gd name="connsiteX24" fmla="*/ 126363 w 1110328"/>
                  <a:gd name="connsiteY24" fmla="*/ 1031923 h 2194957"/>
                  <a:gd name="connsiteX25" fmla="*/ 60301 w 1110328"/>
                  <a:gd name="connsiteY25" fmla="*/ 966282 h 2194957"/>
                  <a:gd name="connsiteX26" fmla="*/ 60301 w 1110328"/>
                  <a:gd name="connsiteY26" fmla="*/ 878436 h 2194957"/>
                  <a:gd name="connsiteX27" fmla="*/ 60301 w 1110328"/>
                  <a:gd name="connsiteY27" fmla="*/ 164567 h 2194957"/>
                  <a:gd name="connsiteX28" fmla="*/ 60301 w 1110328"/>
                  <a:gd name="connsiteY28" fmla="*/ 76722 h 2194957"/>
                  <a:gd name="connsiteX29" fmla="*/ 126363 w 1110328"/>
                  <a:gd name="connsiteY29" fmla="*/ 5292 h 2194957"/>
                  <a:gd name="connsiteX30" fmla="*/ 214156 w 1110328"/>
                  <a:gd name="connsiteY30" fmla="*/ 5292 h 2194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110328" h="2194957">
                    <a:moveTo>
                      <a:pt x="214156" y="5292"/>
                    </a:moveTo>
                    <a:lnTo>
                      <a:pt x="927552" y="5292"/>
                    </a:lnTo>
                    <a:cubicBezTo>
                      <a:pt x="1061079" y="5292"/>
                      <a:pt x="988721" y="-6613"/>
                      <a:pt x="1015319" y="5292"/>
                    </a:cubicBezTo>
                    <a:cubicBezTo>
                      <a:pt x="1041917" y="17197"/>
                      <a:pt x="1087143" y="47602"/>
                      <a:pt x="1087143" y="76722"/>
                    </a:cubicBezTo>
                    <a:lnTo>
                      <a:pt x="1087143" y="164567"/>
                    </a:lnTo>
                    <a:lnTo>
                      <a:pt x="1087143" y="680566"/>
                    </a:lnTo>
                    <a:lnTo>
                      <a:pt x="1087143" y="702297"/>
                    </a:lnTo>
                    <a:lnTo>
                      <a:pt x="1087143" y="960494"/>
                    </a:lnTo>
                    <a:cubicBezTo>
                      <a:pt x="1087143" y="1096034"/>
                      <a:pt x="1139310" y="1348864"/>
                      <a:pt x="1087143" y="1515536"/>
                    </a:cubicBezTo>
                    <a:cubicBezTo>
                      <a:pt x="1034976" y="1682208"/>
                      <a:pt x="943561" y="1895076"/>
                      <a:pt x="774143" y="1960527"/>
                    </a:cubicBezTo>
                    <a:lnTo>
                      <a:pt x="219469" y="2174814"/>
                    </a:lnTo>
                    <a:cubicBezTo>
                      <a:pt x="124292" y="2212375"/>
                      <a:pt x="208851" y="2185890"/>
                      <a:pt x="203080" y="2185890"/>
                    </a:cubicBezTo>
                    <a:lnTo>
                      <a:pt x="186663" y="2185890"/>
                    </a:lnTo>
                    <a:lnTo>
                      <a:pt x="164483" y="2185890"/>
                    </a:lnTo>
                    <a:cubicBezTo>
                      <a:pt x="150741" y="2185890"/>
                      <a:pt x="121318" y="2196237"/>
                      <a:pt x="104210" y="2185890"/>
                    </a:cubicBezTo>
                    <a:lnTo>
                      <a:pt x="49224" y="2152635"/>
                    </a:lnTo>
                    <a:cubicBezTo>
                      <a:pt x="36438" y="2137034"/>
                      <a:pt x="35682" y="2115136"/>
                      <a:pt x="27494" y="2092281"/>
                    </a:cubicBezTo>
                    <a:lnTo>
                      <a:pt x="0" y="2015539"/>
                    </a:lnTo>
                    <a:cubicBezTo>
                      <a:pt x="886" y="1988108"/>
                      <a:pt x="7853" y="1936645"/>
                      <a:pt x="32808" y="1927693"/>
                    </a:cubicBezTo>
                    <a:lnTo>
                      <a:pt x="109525" y="1900174"/>
                    </a:lnTo>
                    <a:cubicBezTo>
                      <a:pt x="163542" y="1879986"/>
                      <a:pt x="253864" y="1869521"/>
                      <a:pt x="356909" y="1806566"/>
                    </a:cubicBezTo>
                    <a:lnTo>
                      <a:pt x="751967" y="1565207"/>
                    </a:lnTo>
                    <a:cubicBezTo>
                      <a:pt x="823352" y="1436100"/>
                      <a:pt x="911451" y="1031923"/>
                      <a:pt x="785220" y="1031923"/>
                    </a:cubicBezTo>
                    <a:lnTo>
                      <a:pt x="214156" y="1031923"/>
                    </a:lnTo>
                    <a:cubicBezTo>
                      <a:pt x="104347" y="1031923"/>
                      <a:pt x="152006" y="1042863"/>
                      <a:pt x="126363" y="1031923"/>
                    </a:cubicBezTo>
                    <a:cubicBezTo>
                      <a:pt x="100721" y="1020983"/>
                      <a:pt x="60301" y="994132"/>
                      <a:pt x="60301" y="966282"/>
                    </a:cubicBezTo>
                    <a:lnTo>
                      <a:pt x="60301" y="878436"/>
                    </a:lnTo>
                    <a:lnTo>
                      <a:pt x="60301" y="164567"/>
                    </a:lnTo>
                    <a:cubicBezTo>
                      <a:pt x="60301" y="30948"/>
                      <a:pt x="40788" y="97820"/>
                      <a:pt x="60301" y="76722"/>
                    </a:cubicBezTo>
                    <a:lnTo>
                      <a:pt x="126363" y="5292"/>
                    </a:lnTo>
                    <a:cubicBezTo>
                      <a:pt x="152005" y="-6613"/>
                      <a:pt x="80625" y="5292"/>
                      <a:pt x="214156" y="5292"/>
                    </a:cubicBezTo>
                    <a:close/>
                  </a:path>
                </a:pathLst>
              </a:custGeom>
              <a:grpFill/>
              <a:ln w="6350" cap="sq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en-US" sz="1600" dirty="0">
                  <a:solidFill>
                    <a:schemeClr val="bg1"/>
                  </a:solidFill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ADD0E162-3D02-48A8-8663-8DB9E2F637EE}"/>
                </a:ext>
              </a:extLst>
            </p:cNvPr>
            <p:cNvGrpSpPr/>
            <p:nvPr/>
          </p:nvGrpSpPr>
          <p:grpSpPr>
            <a:xfrm rot="10800000">
              <a:off x="1018198" y="1915826"/>
              <a:ext cx="2474656" cy="2194957"/>
              <a:chOff x="8918818" y="4018207"/>
              <a:chExt cx="2474656" cy="2194957"/>
            </a:xfrm>
            <a:grpFill/>
          </p:grpSpPr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22DA9C1C-B190-4705-BAD2-3F6027A7A4E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18818" y="4018207"/>
                <a:ext cx="1110328" cy="2194957"/>
              </a:xfrm>
              <a:custGeom>
                <a:avLst/>
                <a:gdLst>
                  <a:gd name="connsiteX0" fmla="*/ 214156 w 1087143"/>
                  <a:gd name="connsiteY0" fmla="*/ 0 h 2180598"/>
                  <a:gd name="connsiteX1" fmla="*/ 927552 w 1087143"/>
                  <a:gd name="connsiteY1" fmla="*/ 0 h 2180598"/>
                  <a:gd name="connsiteX2" fmla="*/ 1015319 w 1087143"/>
                  <a:gd name="connsiteY2" fmla="*/ 0 h 2180598"/>
                  <a:gd name="connsiteX3" fmla="*/ 1087143 w 1087143"/>
                  <a:gd name="connsiteY3" fmla="*/ 71430 h 2180598"/>
                  <a:gd name="connsiteX4" fmla="*/ 1087143 w 1087143"/>
                  <a:gd name="connsiteY4" fmla="*/ 159275 h 2180598"/>
                  <a:gd name="connsiteX5" fmla="*/ 1087143 w 1087143"/>
                  <a:gd name="connsiteY5" fmla="*/ 675274 h 2180598"/>
                  <a:gd name="connsiteX6" fmla="*/ 1087143 w 1087143"/>
                  <a:gd name="connsiteY6" fmla="*/ 697005 h 2180598"/>
                  <a:gd name="connsiteX7" fmla="*/ 1087143 w 1087143"/>
                  <a:gd name="connsiteY7" fmla="*/ 955202 h 2180598"/>
                  <a:gd name="connsiteX8" fmla="*/ 1087143 w 1087143"/>
                  <a:gd name="connsiteY8" fmla="*/ 1510244 h 2180598"/>
                  <a:gd name="connsiteX9" fmla="*/ 774143 w 1087143"/>
                  <a:gd name="connsiteY9" fmla="*/ 1955235 h 2180598"/>
                  <a:gd name="connsiteX10" fmla="*/ 219469 w 1087143"/>
                  <a:gd name="connsiteY10" fmla="*/ 2169522 h 2180598"/>
                  <a:gd name="connsiteX11" fmla="*/ 203080 w 1087143"/>
                  <a:gd name="connsiteY11" fmla="*/ 2180598 h 2180598"/>
                  <a:gd name="connsiteX12" fmla="*/ 186663 w 1087143"/>
                  <a:gd name="connsiteY12" fmla="*/ 2180598 h 2180598"/>
                  <a:gd name="connsiteX13" fmla="*/ 164483 w 1087143"/>
                  <a:gd name="connsiteY13" fmla="*/ 2180598 h 2180598"/>
                  <a:gd name="connsiteX14" fmla="*/ 104210 w 1087143"/>
                  <a:gd name="connsiteY14" fmla="*/ 2180598 h 2180598"/>
                  <a:gd name="connsiteX15" fmla="*/ 49224 w 1087143"/>
                  <a:gd name="connsiteY15" fmla="*/ 2147343 h 2180598"/>
                  <a:gd name="connsiteX16" fmla="*/ 27494 w 1087143"/>
                  <a:gd name="connsiteY16" fmla="*/ 2086989 h 2180598"/>
                  <a:gd name="connsiteX17" fmla="*/ 0 w 1087143"/>
                  <a:gd name="connsiteY17" fmla="*/ 2010247 h 2180598"/>
                  <a:gd name="connsiteX18" fmla="*/ 32808 w 1087143"/>
                  <a:gd name="connsiteY18" fmla="*/ 1922401 h 2180598"/>
                  <a:gd name="connsiteX19" fmla="*/ 109525 w 1087143"/>
                  <a:gd name="connsiteY19" fmla="*/ 1894882 h 2180598"/>
                  <a:gd name="connsiteX20" fmla="*/ 356909 w 1087143"/>
                  <a:gd name="connsiteY20" fmla="*/ 1801274 h 2180598"/>
                  <a:gd name="connsiteX21" fmla="*/ 751967 w 1087143"/>
                  <a:gd name="connsiteY21" fmla="*/ 1559915 h 2180598"/>
                  <a:gd name="connsiteX22" fmla="*/ 785220 w 1087143"/>
                  <a:gd name="connsiteY22" fmla="*/ 1026631 h 2180598"/>
                  <a:gd name="connsiteX23" fmla="*/ 214156 w 1087143"/>
                  <a:gd name="connsiteY23" fmla="*/ 1026631 h 2180598"/>
                  <a:gd name="connsiteX24" fmla="*/ 126363 w 1087143"/>
                  <a:gd name="connsiteY24" fmla="*/ 1026631 h 2180598"/>
                  <a:gd name="connsiteX25" fmla="*/ 60301 w 1087143"/>
                  <a:gd name="connsiteY25" fmla="*/ 960990 h 2180598"/>
                  <a:gd name="connsiteX26" fmla="*/ 60301 w 1087143"/>
                  <a:gd name="connsiteY26" fmla="*/ 873144 h 2180598"/>
                  <a:gd name="connsiteX27" fmla="*/ 60301 w 1087143"/>
                  <a:gd name="connsiteY27" fmla="*/ 159275 h 2180598"/>
                  <a:gd name="connsiteX28" fmla="*/ 60301 w 1087143"/>
                  <a:gd name="connsiteY28" fmla="*/ 71430 h 2180598"/>
                  <a:gd name="connsiteX29" fmla="*/ 126363 w 1087143"/>
                  <a:gd name="connsiteY29" fmla="*/ 0 h 2180598"/>
                  <a:gd name="connsiteX30" fmla="*/ 214156 w 1087143"/>
                  <a:gd name="connsiteY30" fmla="*/ 0 h 2180598"/>
                  <a:gd name="connsiteX0" fmla="*/ 214156 w 1087143"/>
                  <a:gd name="connsiteY0" fmla="*/ 5291 h 2185889"/>
                  <a:gd name="connsiteX1" fmla="*/ 927552 w 1087143"/>
                  <a:gd name="connsiteY1" fmla="*/ 5291 h 2185889"/>
                  <a:gd name="connsiteX2" fmla="*/ 1015319 w 1087143"/>
                  <a:gd name="connsiteY2" fmla="*/ 5291 h 2185889"/>
                  <a:gd name="connsiteX3" fmla="*/ 1087143 w 1087143"/>
                  <a:gd name="connsiteY3" fmla="*/ 76721 h 2185889"/>
                  <a:gd name="connsiteX4" fmla="*/ 1087143 w 1087143"/>
                  <a:gd name="connsiteY4" fmla="*/ 164566 h 2185889"/>
                  <a:gd name="connsiteX5" fmla="*/ 1087143 w 1087143"/>
                  <a:gd name="connsiteY5" fmla="*/ 680565 h 2185889"/>
                  <a:gd name="connsiteX6" fmla="*/ 1087143 w 1087143"/>
                  <a:gd name="connsiteY6" fmla="*/ 702296 h 2185889"/>
                  <a:gd name="connsiteX7" fmla="*/ 1087143 w 1087143"/>
                  <a:gd name="connsiteY7" fmla="*/ 960493 h 2185889"/>
                  <a:gd name="connsiteX8" fmla="*/ 1087143 w 1087143"/>
                  <a:gd name="connsiteY8" fmla="*/ 1515535 h 2185889"/>
                  <a:gd name="connsiteX9" fmla="*/ 774143 w 1087143"/>
                  <a:gd name="connsiteY9" fmla="*/ 1960526 h 2185889"/>
                  <a:gd name="connsiteX10" fmla="*/ 219469 w 1087143"/>
                  <a:gd name="connsiteY10" fmla="*/ 2174813 h 2185889"/>
                  <a:gd name="connsiteX11" fmla="*/ 203080 w 1087143"/>
                  <a:gd name="connsiteY11" fmla="*/ 2185889 h 2185889"/>
                  <a:gd name="connsiteX12" fmla="*/ 186663 w 1087143"/>
                  <a:gd name="connsiteY12" fmla="*/ 2185889 h 2185889"/>
                  <a:gd name="connsiteX13" fmla="*/ 164483 w 1087143"/>
                  <a:gd name="connsiteY13" fmla="*/ 2185889 h 2185889"/>
                  <a:gd name="connsiteX14" fmla="*/ 104210 w 1087143"/>
                  <a:gd name="connsiteY14" fmla="*/ 2185889 h 2185889"/>
                  <a:gd name="connsiteX15" fmla="*/ 49224 w 1087143"/>
                  <a:gd name="connsiteY15" fmla="*/ 2152634 h 2185889"/>
                  <a:gd name="connsiteX16" fmla="*/ 27494 w 1087143"/>
                  <a:gd name="connsiteY16" fmla="*/ 2092280 h 2185889"/>
                  <a:gd name="connsiteX17" fmla="*/ 0 w 1087143"/>
                  <a:gd name="connsiteY17" fmla="*/ 2015538 h 2185889"/>
                  <a:gd name="connsiteX18" fmla="*/ 32808 w 1087143"/>
                  <a:gd name="connsiteY18" fmla="*/ 1927692 h 2185889"/>
                  <a:gd name="connsiteX19" fmla="*/ 109525 w 1087143"/>
                  <a:gd name="connsiteY19" fmla="*/ 1900173 h 2185889"/>
                  <a:gd name="connsiteX20" fmla="*/ 356909 w 1087143"/>
                  <a:gd name="connsiteY20" fmla="*/ 1806565 h 2185889"/>
                  <a:gd name="connsiteX21" fmla="*/ 751967 w 1087143"/>
                  <a:gd name="connsiteY21" fmla="*/ 1565206 h 2185889"/>
                  <a:gd name="connsiteX22" fmla="*/ 785220 w 1087143"/>
                  <a:gd name="connsiteY22" fmla="*/ 1031922 h 2185889"/>
                  <a:gd name="connsiteX23" fmla="*/ 214156 w 1087143"/>
                  <a:gd name="connsiteY23" fmla="*/ 1031922 h 2185889"/>
                  <a:gd name="connsiteX24" fmla="*/ 126363 w 1087143"/>
                  <a:gd name="connsiteY24" fmla="*/ 1031922 h 2185889"/>
                  <a:gd name="connsiteX25" fmla="*/ 60301 w 1087143"/>
                  <a:gd name="connsiteY25" fmla="*/ 966281 h 2185889"/>
                  <a:gd name="connsiteX26" fmla="*/ 60301 w 1087143"/>
                  <a:gd name="connsiteY26" fmla="*/ 878435 h 2185889"/>
                  <a:gd name="connsiteX27" fmla="*/ 60301 w 1087143"/>
                  <a:gd name="connsiteY27" fmla="*/ 164566 h 2185889"/>
                  <a:gd name="connsiteX28" fmla="*/ 60301 w 1087143"/>
                  <a:gd name="connsiteY28" fmla="*/ 76721 h 2185889"/>
                  <a:gd name="connsiteX29" fmla="*/ 126363 w 1087143"/>
                  <a:gd name="connsiteY29" fmla="*/ 5291 h 2185889"/>
                  <a:gd name="connsiteX30" fmla="*/ 214156 w 1087143"/>
                  <a:gd name="connsiteY30" fmla="*/ 5291 h 2185889"/>
                  <a:gd name="connsiteX0" fmla="*/ 214156 w 1087143"/>
                  <a:gd name="connsiteY0" fmla="*/ 5291 h 2185889"/>
                  <a:gd name="connsiteX1" fmla="*/ 927552 w 1087143"/>
                  <a:gd name="connsiteY1" fmla="*/ 5291 h 2185889"/>
                  <a:gd name="connsiteX2" fmla="*/ 1015319 w 1087143"/>
                  <a:gd name="connsiteY2" fmla="*/ 5291 h 2185889"/>
                  <a:gd name="connsiteX3" fmla="*/ 1087143 w 1087143"/>
                  <a:gd name="connsiteY3" fmla="*/ 76721 h 2185889"/>
                  <a:gd name="connsiteX4" fmla="*/ 1087143 w 1087143"/>
                  <a:gd name="connsiteY4" fmla="*/ 164566 h 2185889"/>
                  <a:gd name="connsiteX5" fmla="*/ 1087143 w 1087143"/>
                  <a:gd name="connsiteY5" fmla="*/ 680565 h 2185889"/>
                  <a:gd name="connsiteX6" fmla="*/ 1087143 w 1087143"/>
                  <a:gd name="connsiteY6" fmla="*/ 702296 h 2185889"/>
                  <a:gd name="connsiteX7" fmla="*/ 1087143 w 1087143"/>
                  <a:gd name="connsiteY7" fmla="*/ 960493 h 2185889"/>
                  <a:gd name="connsiteX8" fmla="*/ 1087143 w 1087143"/>
                  <a:gd name="connsiteY8" fmla="*/ 1515535 h 2185889"/>
                  <a:gd name="connsiteX9" fmla="*/ 774143 w 1087143"/>
                  <a:gd name="connsiteY9" fmla="*/ 1960526 h 2185889"/>
                  <a:gd name="connsiteX10" fmla="*/ 219469 w 1087143"/>
                  <a:gd name="connsiteY10" fmla="*/ 2174813 h 2185889"/>
                  <a:gd name="connsiteX11" fmla="*/ 203080 w 1087143"/>
                  <a:gd name="connsiteY11" fmla="*/ 2185889 h 2185889"/>
                  <a:gd name="connsiteX12" fmla="*/ 186663 w 1087143"/>
                  <a:gd name="connsiteY12" fmla="*/ 2185889 h 2185889"/>
                  <a:gd name="connsiteX13" fmla="*/ 164483 w 1087143"/>
                  <a:gd name="connsiteY13" fmla="*/ 2185889 h 2185889"/>
                  <a:gd name="connsiteX14" fmla="*/ 104210 w 1087143"/>
                  <a:gd name="connsiteY14" fmla="*/ 2185889 h 2185889"/>
                  <a:gd name="connsiteX15" fmla="*/ 49224 w 1087143"/>
                  <a:gd name="connsiteY15" fmla="*/ 2152634 h 2185889"/>
                  <a:gd name="connsiteX16" fmla="*/ 27494 w 1087143"/>
                  <a:gd name="connsiteY16" fmla="*/ 2092280 h 2185889"/>
                  <a:gd name="connsiteX17" fmla="*/ 0 w 1087143"/>
                  <a:gd name="connsiteY17" fmla="*/ 2015538 h 2185889"/>
                  <a:gd name="connsiteX18" fmla="*/ 32808 w 1087143"/>
                  <a:gd name="connsiteY18" fmla="*/ 1927692 h 2185889"/>
                  <a:gd name="connsiteX19" fmla="*/ 109525 w 1087143"/>
                  <a:gd name="connsiteY19" fmla="*/ 1900173 h 2185889"/>
                  <a:gd name="connsiteX20" fmla="*/ 356909 w 1087143"/>
                  <a:gd name="connsiteY20" fmla="*/ 1806565 h 2185889"/>
                  <a:gd name="connsiteX21" fmla="*/ 751967 w 1087143"/>
                  <a:gd name="connsiteY21" fmla="*/ 1565206 h 2185889"/>
                  <a:gd name="connsiteX22" fmla="*/ 785220 w 1087143"/>
                  <a:gd name="connsiteY22" fmla="*/ 1031922 h 2185889"/>
                  <a:gd name="connsiteX23" fmla="*/ 214156 w 1087143"/>
                  <a:gd name="connsiteY23" fmla="*/ 1031922 h 2185889"/>
                  <a:gd name="connsiteX24" fmla="*/ 126363 w 1087143"/>
                  <a:gd name="connsiteY24" fmla="*/ 1031922 h 2185889"/>
                  <a:gd name="connsiteX25" fmla="*/ 60301 w 1087143"/>
                  <a:gd name="connsiteY25" fmla="*/ 966281 h 2185889"/>
                  <a:gd name="connsiteX26" fmla="*/ 60301 w 1087143"/>
                  <a:gd name="connsiteY26" fmla="*/ 878435 h 2185889"/>
                  <a:gd name="connsiteX27" fmla="*/ 60301 w 1087143"/>
                  <a:gd name="connsiteY27" fmla="*/ 164566 h 2185889"/>
                  <a:gd name="connsiteX28" fmla="*/ 60301 w 1087143"/>
                  <a:gd name="connsiteY28" fmla="*/ 76721 h 2185889"/>
                  <a:gd name="connsiteX29" fmla="*/ 126363 w 1087143"/>
                  <a:gd name="connsiteY29" fmla="*/ 5291 h 2185889"/>
                  <a:gd name="connsiteX30" fmla="*/ 214156 w 1087143"/>
                  <a:gd name="connsiteY30" fmla="*/ 5291 h 2185889"/>
                  <a:gd name="connsiteX0" fmla="*/ 214156 w 1087143"/>
                  <a:gd name="connsiteY0" fmla="*/ 5291 h 2185889"/>
                  <a:gd name="connsiteX1" fmla="*/ 927552 w 1087143"/>
                  <a:gd name="connsiteY1" fmla="*/ 5291 h 2185889"/>
                  <a:gd name="connsiteX2" fmla="*/ 1015319 w 1087143"/>
                  <a:gd name="connsiteY2" fmla="*/ 5291 h 2185889"/>
                  <a:gd name="connsiteX3" fmla="*/ 1087143 w 1087143"/>
                  <a:gd name="connsiteY3" fmla="*/ 76721 h 2185889"/>
                  <a:gd name="connsiteX4" fmla="*/ 1087143 w 1087143"/>
                  <a:gd name="connsiteY4" fmla="*/ 164566 h 2185889"/>
                  <a:gd name="connsiteX5" fmla="*/ 1087143 w 1087143"/>
                  <a:gd name="connsiteY5" fmla="*/ 680565 h 2185889"/>
                  <a:gd name="connsiteX6" fmla="*/ 1087143 w 1087143"/>
                  <a:gd name="connsiteY6" fmla="*/ 702296 h 2185889"/>
                  <a:gd name="connsiteX7" fmla="*/ 1087143 w 1087143"/>
                  <a:gd name="connsiteY7" fmla="*/ 960493 h 2185889"/>
                  <a:gd name="connsiteX8" fmla="*/ 1087143 w 1087143"/>
                  <a:gd name="connsiteY8" fmla="*/ 1515535 h 2185889"/>
                  <a:gd name="connsiteX9" fmla="*/ 774143 w 1087143"/>
                  <a:gd name="connsiteY9" fmla="*/ 1960526 h 2185889"/>
                  <a:gd name="connsiteX10" fmla="*/ 219469 w 1087143"/>
                  <a:gd name="connsiteY10" fmla="*/ 2174813 h 2185889"/>
                  <a:gd name="connsiteX11" fmla="*/ 203080 w 1087143"/>
                  <a:gd name="connsiteY11" fmla="*/ 2185889 h 2185889"/>
                  <a:gd name="connsiteX12" fmla="*/ 186663 w 1087143"/>
                  <a:gd name="connsiteY12" fmla="*/ 2185889 h 2185889"/>
                  <a:gd name="connsiteX13" fmla="*/ 164483 w 1087143"/>
                  <a:gd name="connsiteY13" fmla="*/ 2185889 h 2185889"/>
                  <a:gd name="connsiteX14" fmla="*/ 104210 w 1087143"/>
                  <a:gd name="connsiteY14" fmla="*/ 2185889 h 2185889"/>
                  <a:gd name="connsiteX15" fmla="*/ 49224 w 1087143"/>
                  <a:gd name="connsiteY15" fmla="*/ 2152634 h 2185889"/>
                  <a:gd name="connsiteX16" fmla="*/ 27494 w 1087143"/>
                  <a:gd name="connsiteY16" fmla="*/ 2092280 h 2185889"/>
                  <a:gd name="connsiteX17" fmla="*/ 0 w 1087143"/>
                  <a:gd name="connsiteY17" fmla="*/ 2015538 h 2185889"/>
                  <a:gd name="connsiteX18" fmla="*/ 32808 w 1087143"/>
                  <a:gd name="connsiteY18" fmla="*/ 1927692 h 2185889"/>
                  <a:gd name="connsiteX19" fmla="*/ 109525 w 1087143"/>
                  <a:gd name="connsiteY19" fmla="*/ 1900173 h 2185889"/>
                  <a:gd name="connsiteX20" fmla="*/ 356909 w 1087143"/>
                  <a:gd name="connsiteY20" fmla="*/ 1806565 h 2185889"/>
                  <a:gd name="connsiteX21" fmla="*/ 751967 w 1087143"/>
                  <a:gd name="connsiteY21" fmla="*/ 1565206 h 2185889"/>
                  <a:gd name="connsiteX22" fmla="*/ 785220 w 1087143"/>
                  <a:gd name="connsiteY22" fmla="*/ 1031922 h 2185889"/>
                  <a:gd name="connsiteX23" fmla="*/ 214156 w 1087143"/>
                  <a:gd name="connsiteY23" fmla="*/ 1031922 h 2185889"/>
                  <a:gd name="connsiteX24" fmla="*/ 126363 w 1087143"/>
                  <a:gd name="connsiteY24" fmla="*/ 1031922 h 2185889"/>
                  <a:gd name="connsiteX25" fmla="*/ 60301 w 1087143"/>
                  <a:gd name="connsiteY25" fmla="*/ 966281 h 2185889"/>
                  <a:gd name="connsiteX26" fmla="*/ 60301 w 1087143"/>
                  <a:gd name="connsiteY26" fmla="*/ 878435 h 2185889"/>
                  <a:gd name="connsiteX27" fmla="*/ 60301 w 1087143"/>
                  <a:gd name="connsiteY27" fmla="*/ 164566 h 2185889"/>
                  <a:gd name="connsiteX28" fmla="*/ 60301 w 1087143"/>
                  <a:gd name="connsiteY28" fmla="*/ 76721 h 2185889"/>
                  <a:gd name="connsiteX29" fmla="*/ 126363 w 1087143"/>
                  <a:gd name="connsiteY29" fmla="*/ 5291 h 2185889"/>
                  <a:gd name="connsiteX30" fmla="*/ 214156 w 1087143"/>
                  <a:gd name="connsiteY30" fmla="*/ 5291 h 2185889"/>
                  <a:gd name="connsiteX0" fmla="*/ 214156 w 1087143"/>
                  <a:gd name="connsiteY0" fmla="*/ 5291 h 2185889"/>
                  <a:gd name="connsiteX1" fmla="*/ 927552 w 1087143"/>
                  <a:gd name="connsiteY1" fmla="*/ 5291 h 2185889"/>
                  <a:gd name="connsiteX2" fmla="*/ 1015319 w 1087143"/>
                  <a:gd name="connsiteY2" fmla="*/ 5291 h 2185889"/>
                  <a:gd name="connsiteX3" fmla="*/ 1087143 w 1087143"/>
                  <a:gd name="connsiteY3" fmla="*/ 76721 h 2185889"/>
                  <a:gd name="connsiteX4" fmla="*/ 1087143 w 1087143"/>
                  <a:gd name="connsiteY4" fmla="*/ 164566 h 2185889"/>
                  <a:gd name="connsiteX5" fmla="*/ 1087143 w 1087143"/>
                  <a:gd name="connsiteY5" fmla="*/ 680565 h 2185889"/>
                  <a:gd name="connsiteX6" fmla="*/ 1087143 w 1087143"/>
                  <a:gd name="connsiteY6" fmla="*/ 702296 h 2185889"/>
                  <a:gd name="connsiteX7" fmla="*/ 1087143 w 1087143"/>
                  <a:gd name="connsiteY7" fmla="*/ 960493 h 2185889"/>
                  <a:gd name="connsiteX8" fmla="*/ 1087143 w 1087143"/>
                  <a:gd name="connsiteY8" fmla="*/ 1515535 h 2185889"/>
                  <a:gd name="connsiteX9" fmla="*/ 774143 w 1087143"/>
                  <a:gd name="connsiteY9" fmla="*/ 1960526 h 2185889"/>
                  <a:gd name="connsiteX10" fmla="*/ 219469 w 1087143"/>
                  <a:gd name="connsiteY10" fmla="*/ 2174813 h 2185889"/>
                  <a:gd name="connsiteX11" fmla="*/ 203080 w 1087143"/>
                  <a:gd name="connsiteY11" fmla="*/ 2185889 h 2185889"/>
                  <a:gd name="connsiteX12" fmla="*/ 186663 w 1087143"/>
                  <a:gd name="connsiteY12" fmla="*/ 2185889 h 2185889"/>
                  <a:gd name="connsiteX13" fmla="*/ 164483 w 1087143"/>
                  <a:gd name="connsiteY13" fmla="*/ 2185889 h 2185889"/>
                  <a:gd name="connsiteX14" fmla="*/ 104210 w 1087143"/>
                  <a:gd name="connsiteY14" fmla="*/ 2185889 h 2185889"/>
                  <a:gd name="connsiteX15" fmla="*/ 49224 w 1087143"/>
                  <a:gd name="connsiteY15" fmla="*/ 2152634 h 2185889"/>
                  <a:gd name="connsiteX16" fmla="*/ 27494 w 1087143"/>
                  <a:gd name="connsiteY16" fmla="*/ 2092280 h 2185889"/>
                  <a:gd name="connsiteX17" fmla="*/ 0 w 1087143"/>
                  <a:gd name="connsiteY17" fmla="*/ 2015538 h 2185889"/>
                  <a:gd name="connsiteX18" fmla="*/ 32808 w 1087143"/>
                  <a:gd name="connsiteY18" fmla="*/ 1927692 h 2185889"/>
                  <a:gd name="connsiteX19" fmla="*/ 109525 w 1087143"/>
                  <a:gd name="connsiteY19" fmla="*/ 1900173 h 2185889"/>
                  <a:gd name="connsiteX20" fmla="*/ 356909 w 1087143"/>
                  <a:gd name="connsiteY20" fmla="*/ 1806565 h 2185889"/>
                  <a:gd name="connsiteX21" fmla="*/ 751967 w 1087143"/>
                  <a:gd name="connsiteY21" fmla="*/ 1565206 h 2185889"/>
                  <a:gd name="connsiteX22" fmla="*/ 785220 w 1087143"/>
                  <a:gd name="connsiteY22" fmla="*/ 1031922 h 2185889"/>
                  <a:gd name="connsiteX23" fmla="*/ 214156 w 1087143"/>
                  <a:gd name="connsiteY23" fmla="*/ 1031922 h 2185889"/>
                  <a:gd name="connsiteX24" fmla="*/ 126363 w 1087143"/>
                  <a:gd name="connsiteY24" fmla="*/ 1031922 h 2185889"/>
                  <a:gd name="connsiteX25" fmla="*/ 60301 w 1087143"/>
                  <a:gd name="connsiteY25" fmla="*/ 966281 h 2185889"/>
                  <a:gd name="connsiteX26" fmla="*/ 60301 w 1087143"/>
                  <a:gd name="connsiteY26" fmla="*/ 878435 h 2185889"/>
                  <a:gd name="connsiteX27" fmla="*/ 60301 w 1087143"/>
                  <a:gd name="connsiteY27" fmla="*/ 164566 h 2185889"/>
                  <a:gd name="connsiteX28" fmla="*/ 60301 w 1087143"/>
                  <a:gd name="connsiteY28" fmla="*/ 76721 h 2185889"/>
                  <a:gd name="connsiteX29" fmla="*/ 126363 w 1087143"/>
                  <a:gd name="connsiteY29" fmla="*/ 5291 h 2185889"/>
                  <a:gd name="connsiteX30" fmla="*/ 214156 w 1087143"/>
                  <a:gd name="connsiteY30" fmla="*/ 5291 h 2185889"/>
                  <a:gd name="connsiteX0" fmla="*/ 214156 w 1087143"/>
                  <a:gd name="connsiteY0" fmla="*/ 5291 h 2185889"/>
                  <a:gd name="connsiteX1" fmla="*/ 927552 w 1087143"/>
                  <a:gd name="connsiteY1" fmla="*/ 5291 h 2185889"/>
                  <a:gd name="connsiteX2" fmla="*/ 1015319 w 1087143"/>
                  <a:gd name="connsiteY2" fmla="*/ 5291 h 2185889"/>
                  <a:gd name="connsiteX3" fmla="*/ 1087143 w 1087143"/>
                  <a:gd name="connsiteY3" fmla="*/ 76721 h 2185889"/>
                  <a:gd name="connsiteX4" fmla="*/ 1087143 w 1087143"/>
                  <a:gd name="connsiteY4" fmla="*/ 164566 h 2185889"/>
                  <a:gd name="connsiteX5" fmla="*/ 1087143 w 1087143"/>
                  <a:gd name="connsiteY5" fmla="*/ 680565 h 2185889"/>
                  <a:gd name="connsiteX6" fmla="*/ 1087143 w 1087143"/>
                  <a:gd name="connsiteY6" fmla="*/ 702296 h 2185889"/>
                  <a:gd name="connsiteX7" fmla="*/ 1087143 w 1087143"/>
                  <a:gd name="connsiteY7" fmla="*/ 960493 h 2185889"/>
                  <a:gd name="connsiteX8" fmla="*/ 1087143 w 1087143"/>
                  <a:gd name="connsiteY8" fmla="*/ 1515535 h 2185889"/>
                  <a:gd name="connsiteX9" fmla="*/ 774143 w 1087143"/>
                  <a:gd name="connsiteY9" fmla="*/ 1960526 h 2185889"/>
                  <a:gd name="connsiteX10" fmla="*/ 219469 w 1087143"/>
                  <a:gd name="connsiteY10" fmla="*/ 2174813 h 2185889"/>
                  <a:gd name="connsiteX11" fmla="*/ 203080 w 1087143"/>
                  <a:gd name="connsiteY11" fmla="*/ 2185889 h 2185889"/>
                  <a:gd name="connsiteX12" fmla="*/ 186663 w 1087143"/>
                  <a:gd name="connsiteY12" fmla="*/ 2185889 h 2185889"/>
                  <a:gd name="connsiteX13" fmla="*/ 164483 w 1087143"/>
                  <a:gd name="connsiteY13" fmla="*/ 2185889 h 2185889"/>
                  <a:gd name="connsiteX14" fmla="*/ 104210 w 1087143"/>
                  <a:gd name="connsiteY14" fmla="*/ 2185889 h 2185889"/>
                  <a:gd name="connsiteX15" fmla="*/ 49224 w 1087143"/>
                  <a:gd name="connsiteY15" fmla="*/ 2152634 h 2185889"/>
                  <a:gd name="connsiteX16" fmla="*/ 27494 w 1087143"/>
                  <a:gd name="connsiteY16" fmla="*/ 2092280 h 2185889"/>
                  <a:gd name="connsiteX17" fmla="*/ 0 w 1087143"/>
                  <a:gd name="connsiteY17" fmla="*/ 2015538 h 2185889"/>
                  <a:gd name="connsiteX18" fmla="*/ 32808 w 1087143"/>
                  <a:gd name="connsiteY18" fmla="*/ 1927692 h 2185889"/>
                  <a:gd name="connsiteX19" fmla="*/ 109525 w 1087143"/>
                  <a:gd name="connsiteY19" fmla="*/ 1900173 h 2185889"/>
                  <a:gd name="connsiteX20" fmla="*/ 356909 w 1087143"/>
                  <a:gd name="connsiteY20" fmla="*/ 1806565 h 2185889"/>
                  <a:gd name="connsiteX21" fmla="*/ 751967 w 1087143"/>
                  <a:gd name="connsiteY21" fmla="*/ 1565206 h 2185889"/>
                  <a:gd name="connsiteX22" fmla="*/ 785220 w 1087143"/>
                  <a:gd name="connsiteY22" fmla="*/ 1031922 h 2185889"/>
                  <a:gd name="connsiteX23" fmla="*/ 214156 w 1087143"/>
                  <a:gd name="connsiteY23" fmla="*/ 1031922 h 2185889"/>
                  <a:gd name="connsiteX24" fmla="*/ 126363 w 1087143"/>
                  <a:gd name="connsiteY24" fmla="*/ 1031922 h 2185889"/>
                  <a:gd name="connsiteX25" fmla="*/ 60301 w 1087143"/>
                  <a:gd name="connsiteY25" fmla="*/ 966281 h 2185889"/>
                  <a:gd name="connsiteX26" fmla="*/ 60301 w 1087143"/>
                  <a:gd name="connsiteY26" fmla="*/ 878435 h 2185889"/>
                  <a:gd name="connsiteX27" fmla="*/ 60301 w 1087143"/>
                  <a:gd name="connsiteY27" fmla="*/ 164566 h 2185889"/>
                  <a:gd name="connsiteX28" fmla="*/ 60301 w 1087143"/>
                  <a:gd name="connsiteY28" fmla="*/ 76721 h 2185889"/>
                  <a:gd name="connsiteX29" fmla="*/ 126363 w 1087143"/>
                  <a:gd name="connsiteY29" fmla="*/ 5291 h 2185889"/>
                  <a:gd name="connsiteX30" fmla="*/ 214156 w 1087143"/>
                  <a:gd name="connsiteY30" fmla="*/ 5291 h 2185889"/>
                  <a:gd name="connsiteX0" fmla="*/ 214156 w 1110328"/>
                  <a:gd name="connsiteY0" fmla="*/ 5291 h 2185889"/>
                  <a:gd name="connsiteX1" fmla="*/ 927552 w 1110328"/>
                  <a:gd name="connsiteY1" fmla="*/ 5291 h 2185889"/>
                  <a:gd name="connsiteX2" fmla="*/ 1015319 w 1110328"/>
                  <a:gd name="connsiteY2" fmla="*/ 5291 h 2185889"/>
                  <a:gd name="connsiteX3" fmla="*/ 1087143 w 1110328"/>
                  <a:gd name="connsiteY3" fmla="*/ 76721 h 2185889"/>
                  <a:gd name="connsiteX4" fmla="*/ 1087143 w 1110328"/>
                  <a:gd name="connsiteY4" fmla="*/ 164566 h 2185889"/>
                  <a:gd name="connsiteX5" fmla="*/ 1087143 w 1110328"/>
                  <a:gd name="connsiteY5" fmla="*/ 680565 h 2185889"/>
                  <a:gd name="connsiteX6" fmla="*/ 1087143 w 1110328"/>
                  <a:gd name="connsiteY6" fmla="*/ 702296 h 2185889"/>
                  <a:gd name="connsiteX7" fmla="*/ 1087143 w 1110328"/>
                  <a:gd name="connsiteY7" fmla="*/ 960493 h 2185889"/>
                  <a:gd name="connsiteX8" fmla="*/ 1087143 w 1110328"/>
                  <a:gd name="connsiteY8" fmla="*/ 1515535 h 2185889"/>
                  <a:gd name="connsiteX9" fmla="*/ 774143 w 1110328"/>
                  <a:gd name="connsiteY9" fmla="*/ 1960526 h 2185889"/>
                  <a:gd name="connsiteX10" fmla="*/ 219469 w 1110328"/>
                  <a:gd name="connsiteY10" fmla="*/ 2174813 h 2185889"/>
                  <a:gd name="connsiteX11" fmla="*/ 203080 w 1110328"/>
                  <a:gd name="connsiteY11" fmla="*/ 2185889 h 2185889"/>
                  <a:gd name="connsiteX12" fmla="*/ 186663 w 1110328"/>
                  <a:gd name="connsiteY12" fmla="*/ 2185889 h 2185889"/>
                  <a:gd name="connsiteX13" fmla="*/ 164483 w 1110328"/>
                  <a:gd name="connsiteY13" fmla="*/ 2185889 h 2185889"/>
                  <a:gd name="connsiteX14" fmla="*/ 104210 w 1110328"/>
                  <a:gd name="connsiteY14" fmla="*/ 2185889 h 2185889"/>
                  <a:gd name="connsiteX15" fmla="*/ 49224 w 1110328"/>
                  <a:gd name="connsiteY15" fmla="*/ 2152634 h 2185889"/>
                  <a:gd name="connsiteX16" fmla="*/ 27494 w 1110328"/>
                  <a:gd name="connsiteY16" fmla="*/ 2092280 h 2185889"/>
                  <a:gd name="connsiteX17" fmla="*/ 0 w 1110328"/>
                  <a:gd name="connsiteY17" fmla="*/ 2015538 h 2185889"/>
                  <a:gd name="connsiteX18" fmla="*/ 32808 w 1110328"/>
                  <a:gd name="connsiteY18" fmla="*/ 1927692 h 2185889"/>
                  <a:gd name="connsiteX19" fmla="*/ 109525 w 1110328"/>
                  <a:gd name="connsiteY19" fmla="*/ 1900173 h 2185889"/>
                  <a:gd name="connsiteX20" fmla="*/ 356909 w 1110328"/>
                  <a:gd name="connsiteY20" fmla="*/ 1806565 h 2185889"/>
                  <a:gd name="connsiteX21" fmla="*/ 751967 w 1110328"/>
                  <a:gd name="connsiteY21" fmla="*/ 1565206 h 2185889"/>
                  <a:gd name="connsiteX22" fmla="*/ 785220 w 1110328"/>
                  <a:gd name="connsiteY22" fmla="*/ 1031922 h 2185889"/>
                  <a:gd name="connsiteX23" fmla="*/ 214156 w 1110328"/>
                  <a:gd name="connsiteY23" fmla="*/ 1031922 h 2185889"/>
                  <a:gd name="connsiteX24" fmla="*/ 126363 w 1110328"/>
                  <a:gd name="connsiteY24" fmla="*/ 1031922 h 2185889"/>
                  <a:gd name="connsiteX25" fmla="*/ 60301 w 1110328"/>
                  <a:gd name="connsiteY25" fmla="*/ 966281 h 2185889"/>
                  <a:gd name="connsiteX26" fmla="*/ 60301 w 1110328"/>
                  <a:gd name="connsiteY26" fmla="*/ 878435 h 2185889"/>
                  <a:gd name="connsiteX27" fmla="*/ 60301 w 1110328"/>
                  <a:gd name="connsiteY27" fmla="*/ 164566 h 2185889"/>
                  <a:gd name="connsiteX28" fmla="*/ 60301 w 1110328"/>
                  <a:gd name="connsiteY28" fmla="*/ 76721 h 2185889"/>
                  <a:gd name="connsiteX29" fmla="*/ 126363 w 1110328"/>
                  <a:gd name="connsiteY29" fmla="*/ 5291 h 2185889"/>
                  <a:gd name="connsiteX30" fmla="*/ 214156 w 1110328"/>
                  <a:gd name="connsiteY30" fmla="*/ 5291 h 2185889"/>
                  <a:gd name="connsiteX0" fmla="*/ 214156 w 1110328"/>
                  <a:gd name="connsiteY0" fmla="*/ 5291 h 2185889"/>
                  <a:gd name="connsiteX1" fmla="*/ 927552 w 1110328"/>
                  <a:gd name="connsiteY1" fmla="*/ 5291 h 2185889"/>
                  <a:gd name="connsiteX2" fmla="*/ 1015319 w 1110328"/>
                  <a:gd name="connsiteY2" fmla="*/ 5291 h 2185889"/>
                  <a:gd name="connsiteX3" fmla="*/ 1087143 w 1110328"/>
                  <a:gd name="connsiteY3" fmla="*/ 76721 h 2185889"/>
                  <a:gd name="connsiteX4" fmla="*/ 1087143 w 1110328"/>
                  <a:gd name="connsiteY4" fmla="*/ 164566 h 2185889"/>
                  <a:gd name="connsiteX5" fmla="*/ 1087143 w 1110328"/>
                  <a:gd name="connsiteY5" fmla="*/ 680565 h 2185889"/>
                  <a:gd name="connsiteX6" fmla="*/ 1087143 w 1110328"/>
                  <a:gd name="connsiteY6" fmla="*/ 702296 h 2185889"/>
                  <a:gd name="connsiteX7" fmla="*/ 1087143 w 1110328"/>
                  <a:gd name="connsiteY7" fmla="*/ 960493 h 2185889"/>
                  <a:gd name="connsiteX8" fmla="*/ 1087143 w 1110328"/>
                  <a:gd name="connsiteY8" fmla="*/ 1515535 h 2185889"/>
                  <a:gd name="connsiteX9" fmla="*/ 774143 w 1110328"/>
                  <a:gd name="connsiteY9" fmla="*/ 1960526 h 2185889"/>
                  <a:gd name="connsiteX10" fmla="*/ 219469 w 1110328"/>
                  <a:gd name="connsiteY10" fmla="*/ 2174813 h 2185889"/>
                  <a:gd name="connsiteX11" fmla="*/ 203080 w 1110328"/>
                  <a:gd name="connsiteY11" fmla="*/ 2185889 h 2185889"/>
                  <a:gd name="connsiteX12" fmla="*/ 186663 w 1110328"/>
                  <a:gd name="connsiteY12" fmla="*/ 2185889 h 2185889"/>
                  <a:gd name="connsiteX13" fmla="*/ 164483 w 1110328"/>
                  <a:gd name="connsiteY13" fmla="*/ 2185889 h 2185889"/>
                  <a:gd name="connsiteX14" fmla="*/ 104210 w 1110328"/>
                  <a:gd name="connsiteY14" fmla="*/ 2185889 h 2185889"/>
                  <a:gd name="connsiteX15" fmla="*/ 49224 w 1110328"/>
                  <a:gd name="connsiteY15" fmla="*/ 2152634 h 2185889"/>
                  <a:gd name="connsiteX16" fmla="*/ 27494 w 1110328"/>
                  <a:gd name="connsiteY16" fmla="*/ 2092280 h 2185889"/>
                  <a:gd name="connsiteX17" fmla="*/ 0 w 1110328"/>
                  <a:gd name="connsiteY17" fmla="*/ 2015538 h 2185889"/>
                  <a:gd name="connsiteX18" fmla="*/ 32808 w 1110328"/>
                  <a:gd name="connsiteY18" fmla="*/ 1927692 h 2185889"/>
                  <a:gd name="connsiteX19" fmla="*/ 109525 w 1110328"/>
                  <a:gd name="connsiteY19" fmla="*/ 1900173 h 2185889"/>
                  <a:gd name="connsiteX20" fmla="*/ 356909 w 1110328"/>
                  <a:gd name="connsiteY20" fmla="*/ 1806565 h 2185889"/>
                  <a:gd name="connsiteX21" fmla="*/ 751967 w 1110328"/>
                  <a:gd name="connsiteY21" fmla="*/ 1565206 h 2185889"/>
                  <a:gd name="connsiteX22" fmla="*/ 785220 w 1110328"/>
                  <a:gd name="connsiteY22" fmla="*/ 1031922 h 2185889"/>
                  <a:gd name="connsiteX23" fmla="*/ 214156 w 1110328"/>
                  <a:gd name="connsiteY23" fmla="*/ 1031922 h 2185889"/>
                  <a:gd name="connsiteX24" fmla="*/ 126363 w 1110328"/>
                  <a:gd name="connsiteY24" fmla="*/ 1031922 h 2185889"/>
                  <a:gd name="connsiteX25" fmla="*/ 60301 w 1110328"/>
                  <a:gd name="connsiteY25" fmla="*/ 966281 h 2185889"/>
                  <a:gd name="connsiteX26" fmla="*/ 60301 w 1110328"/>
                  <a:gd name="connsiteY26" fmla="*/ 878435 h 2185889"/>
                  <a:gd name="connsiteX27" fmla="*/ 60301 w 1110328"/>
                  <a:gd name="connsiteY27" fmla="*/ 164566 h 2185889"/>
                  <a:gd name="connsiteX28" fmla="*/ 60301 w 1110328"/>
                  <a:gd name="connsiteY28" fmla="*/ 76721 h 2185889"/>
                  <a:gd name="connsiteX29" fmla="*/ 126363 w 1110328"/>
                  <a:gd name="connsiteY29" fmla="*/ 5291 h 2185889"/>
                  <a:gd name="connsiteX30" fmla="*/ 214156 w 1110328"/>
                  <a:gd name="connsiteY30" fmla="*/ 5291 h 2185889"/>
                  <a:gd name="connsiteX0" fmla="*/ 214156 w 1110328"/>
                  <a:gd name="connsiteY0" fmla="*/ 5291 h 2194111"/>
                  <a:gd name="connsiteX1" fmla="*/ 927552 w 1110328"/>
                  <a:gd name="connsiteY1" fmla="*/ 5291 h 2194111"/>
                  <a:gd name="connsiteX2" fmla="*/ 1015319 w 1110328"/>
                  <a:gd name="connsiteY2" fmla="*/ 5291 h 2194111"/>
                  <a:gd name="connsiteX3" fmla="*/ 1087143 w 1110328"/>
                  <a:gd name="connsiteY3" fmla="*/ 76721 h 2194111"/>
                  <a:gd name="connsiteX4" fmla="*/ 1087143 w 1110328"/>
                  <a:gd name="connsiteY4" fmla="*/ 164566 h 2194111"/>
                  <a:gd name="connsiteX5" fmla="*/ 1087143 w 1110328"/>
                  <a:gd name="connsiteY5" fmla="*/ 680565 h 2194111"/>
                  <a:gd name="connsiteX6" fmla="*/ 1087143 w 1110328"/>
                  <a:gd name="connsiteY6" fmla="*/ 702296 h 2194111"/>
                  <a:gd name="connsiteX7" fmla="*/ 1087143 w 1110328"/>
                  <a:gd name="connsiteY7" fmla="*/ 960493 h 2194111"/>
                  <a:gd name="connsiteX8" fmla="*/ 1087143 w 1110328"/>
                  <a:gd name="connsiteY8" fmla="*/ 1515535 h 2194111"/>
                  <a:gd name="connsiteX9" fmla="*/ 774143 w 1110328"/>
                  <a:gd name="connsiteY9" fmla="*/ 1960526 h 2194111"/>
                  <a:gd name="connsiteX10" fmla="*/ 219469 w 1110328"/>
                  <a:gd name="connsiteY10" fmla="*/ 2174813 h 2194111"/>
                  <a:gd name="connsiteX11" fmla="*/ 203080 w 1110328"/>
                  <a:gd name="connsiteY11" fmla="*/ 2185889 h 2194111"/>
                  <a:gd name="connsiteX12" fmla="*/ 186663 w 1110328"/>
                  <a:gd name="connsiteY12" fmla="*/ 2185889 h 2194111"/>
                  <a:gd name="connsiteX13" fmla="*/ 164483 w 1110328"/>
                  <a:gd name="connsiteY13" fmla="*/ 2185889 h 2194111"/>
                  <a:gd name="connsiteX14" fmla="*/ 104210 w 1110328"/>
                  <a:gd name="connsiteY14" fmla="*/ 2185889 h 2194111"/>
                  <a:gd name="connsiteX15" fmla="*/ 49224 w 1110328"/>
                  <a:gd name="connsiteY15" fmla="*/ 2152634 h 2194111"/>
                  <a:gd name="connsiteX16" fmla="*/ 27494 w 1110328"/>
                  <a:gd name="connsiteY16" fmla="*/ 2092280 h 2194111"/>
                  <a:gd name="connsiteX17" fmla="*/ 0 w 1110328"/>
                  <a:gd name="connsiteY17" fmla="*/ 2015538 h 2194111"/>
                  <a:gd name="connsiteX18" fmla="*/ 32808 w 1110328"/>
                  <a:gd name="connsiteY18" fmla="*/ 1927692 h 2194111"/>
                  <a:gd name="connsiteX19" fmla="*/ 109525 w 1110328"/>
                  <a:gd name="connsiteY19" fmla="*/ 1900173 h 2194111"/>
                  <a:gd name="connsiteX20" fmla="*/ 356909 w 1110328"/>
                  <a:gd name="connsiteY20" fmla="*/ 1806565 h 2194111"/>
                  <a:gd name="connsiteX21" fmla="*/ 751967 w 1110328"/>
                  <a:gd name="connsiteY21" fmla="*/ 1565206 h 2194111"/>
                  <a:gd name="connsiteX22" fmla="*/ 785220 w 1110328"/>
                  <a:gd name="connsiteY22" fmla="*/ 1031922 h 2194111"/>
                  <a:gd name="connsiteX23" fmla="*/ 214156 w 1110328"/>
                  <a:gd name="connsiteY23" fmla="*/ 1031922 h 2194111"/>
                  <a:gd name="connsiteX24" fmla="*/ 126363 w 1110328"/>
                  <a:gd name="connsiteY24" fmla="*/ 1031922 h 2194111"/>
                  <a:gd name="connsiteX25" fmla="*/ 60301 w 1110328"/>
                  <a:gd name="connsiteY25" fmla="*/ 966281 h 2194111"/>
                  <a:gd name="connsiteX26" fmla="*/ 60301 w 1110328"/>
                  <a:gd name="connsiteY26" fmla="*/ 878435 h 2194111"/>
                  <a:gd name="connsiteX27" fmla="*/ 60301 w 1110328"/>
                  <a:gd name="connsiteY27" fmla="*/ 164566 h 2194111"/>
                  <a:gd name="connsiteX28" fmla="*/ 60301 w 1110328"/>
                  <a:gd name="connsiteY28" fmla="*/ 76721 h 2194111"/>
                  <a:gd name="connsiteX29" fmla="*/ 126363 w 1110328"/>
                  <a:gd name="connsiteY29" fmla="*/ 5291 h 2194111"/>
                  <a:gd name="connsiteX30" fmla="*/ 214156 w 1110328"/>
                  <a:gd name="connsiteY30" fmla="*/ 5291 h 2194111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6221 w 1112393"/>
                  <a:gd name="connsiteY0" fmla="*/ 5291 h 2194956"/>
                  <a:gd name="connsiteX1" fmla="*/ 929617 w 1112393"/>
                  <a:gd name="connsiteY1" fmla="*/ 5291 h 2194956"/>
                  <a:gd name="connsiteX2" fmla="*/ 1017384 w 1112393"/>
                  <a:gd name="connsiteY2" fmla="*/ 5291 h 2194956"/>
                  <a:gd name="connsiteX3" fmla="*/ 1089208 w 1112393"/>
                  <a:gd name="connsiteY3" fmla="*/ 76721 h 2194956"/>
                  <a:gd name="connsiteX4" fmla="*/ 1089208 w 1112393"/>
                  <a:gd name="connsiteY4" fmla="*/ 164566 h 2194956"/>
                  <a:gd name="connsiteX5" fmla="*/ 1089208 w 1112393"/>
                  <a:gd name="connsiteY5" fmla="*/ 680565 h 2194956"/>
                  <a:gd name="connsiteX6" fmla="*/ 1089208 w 1112393"/>
                  <a:gd name="connsiteY6" fmla="*/ 702296 h 2194956"/>
                  <a:gd name="connsiteX7" fmla="*/ 1089208 w 1112393"/>
                  <a:gd name="connsiteY7" fmla="*/ 960493 h 2194956"/>
                  <a:gd name="connsiteX8" fmla="*/ 1089208 w 1112393"/>
                  <a:gd name="connsiteY8" fmla="*/ 1515535 h 2194956"/>
                  <a:gd name="connsiteX9" fmla="*/ 776208 w 1112393"/>
                  <a:gd name="connsiteY9" fmla="*/ 1960526 h 2194956"/>
                  <a:gd name="connsiteX10" fmla="*/ 221534 w 1112393"/>
                  <a:gd name="connsiteY10" fmla="*/ 2174813 h 2194956"/>
                  <a:gd name="connsiteX11" fmla="*/ 205145 w 1112393"/>
                  <a:gd name="connsiteY11" fmla="*/ 2185889 h 2194956"/>
                  <a:gd name="connsiteX12" fmla="*/ 188728 w 1112393"/>
                  <a:gd name="connsiteY12" fmla="*/ 2185889 h 2194956"/>
                  <a:gd name="connsiteX13" fmla="*/ 166548 w 1112393"/>
                  <a:gd name="connsiteY13" fmla="*/ 2185889 h 2194956"/>
                  <a:gd name="connsiteX14" fmla="*/ 106275 w 1112393"/>
                  <a:gd name="connsiteY14" fmla="*/ 2185889 h 2194956"/>
                  <a:gd name="connsiteX15" fmla="*/ 51289 w 1112393"/>
                  <a:gd name="connsiteY15" fmla="*/ 2152634 h 2194956"/>
                  <a:gd name="connsiteX16" fmla="*/ 29559 w 1112393"/>
                  <a:gd name="connsiteY16" fmla="*/ 2092280 h 2194956"/>
                  <a:gd name="connsiteX17" fmla="*/ 2065 w 1112393"/>
                  <a:gd name="connsiteY17" fmla="*/ 2015538 h 2194956"/>
                  <a:gd name="connsiteX18" fmla="*/ 34873 w 1112393"/>
                  <a:gd name="connsiteY18" fmla="*/ 1927692 h 2194956"/>
                  <a:gd name="connsiteX19" fmla="*/ 111590 w 1112393"/>
                  <a:gd name="connsiteY19" fmla="*/ 1900173 h 2194956"/>
                  <a:gd name="connsiteX20" fmla="*/ 358974 w 1112393"/>
                  <a:gd name="connsiteY20" fmla="*/ 1806565 h 2194956"/>
                  <a:gd name="connsiteX21" fmla="*/ 754032 w 1112393"/>
                  <a:gd name="connsiteY21" fmla="*/ 1565206 h 2194956"/>
                  <a:gd name="connsiteX22" fmla="*/ 787285 w 1112393"/>
                  <a:gd name="connsiteY22" fmla="*/ 1031922 h 2194956"/>
                  <a:gd name="connsiteX23" fmla="*/ 216221 w 1112393"/>
                  <a:gd name="connsiteY23" fmla="*/ 1031922 h 2194956"/>
                  <a:gd name="connsiteX24" fmla="*/ 128428 w 1112393"/>
                  <a:gd name="connsiteY24" fmla="*/ 1031922 h 2194956"/>
                  <a:gd name="connsiteX25" fmla="*/ 62366 w 1112393"/>
                  <a:gd name="connsiteY25" fmla="*/ 966281 h 2194956"/>
                  <a:gd name="connsiteX26" fmla="*/ 62366 w 1112393"/>
                  <a:gd name="connsiteY26" fmla="*/ 878435 h 2194956"/>
                  <a:gd name="connsiteX27" fmla="*/ 62366 w 1112393"/>
                  <a:gd name="connsiteY27" fmla="*/ 164566 h 2194956"/>
                  <a:gd name="connsiteX28" fmla="*/ 62366 w 1112393"/>
                  <a:gd name="connsiteY28" fmla="*/ 76721 h 2194956"/>
                  <a:gd name="connsiteX29" fmla="*/ 128428 w 1112393"/>
                  <a:gd name="connsiteY29" fmla="*/ 5291 h 2194956"/>
                  <a:gd name="connsiteX30" fmla="*/ 216221 w 1112393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9224 h 2198889"/>
                  <a:gd name="connsiteX1" fmla="*/ 927552 w 1110328"/>
                  <a:gd name="connsiteY1" fmla="*/ 9224 h 2198889"/>
                  <a:gd name="connsiteX2" fmla="*/ 1015319 w 1110328"/>
                  <a:gd name="connsiteY2" fmla="*/ 9224 h 2198889"/>
                  <a:gd name="connsiteX3" fmla="*/ 1087143 w 1110328"/>
                  <a:gd name="connsiteY3" fmla="*/ 80654 h 2198889"/>
                  <a:gd name="connsiteX4" fmla="*/ 1087143 w 1110328"/>
                  <a:gd name="connsiteY4" fmla="*/ 168499 h 2198889"/>
                  <a:gd name="connsiteX5" fmla="*/ 1087143 w 1110328"/>
                  <a:gd name="connsiteY5" fmla="*/ 684498 h 2198889"/>
                  <a:gd name="connsiteX6" fmla="*/ 1087143 w 1110328"/>
                  <a:gd name="connsiteY6" fmla="*/ 706229 h 2198889"/>
                  <a:gd name="connsiteX7" fmla="*/ 1087143 w 1110328"/>
                  <a:gd name="connsiteY7" fmla="*/ 964426 h 2198889"/>
                  <a:gd name="connsiteX8" fmla="*/ 1087143 w 1110328"/>
                  <a:gd name="connsiteY8" fmla="*/ 1519468 h 2198889"/>
                  <a:gd name="connsiteX9" fmla="*/ 774143 w 1110328"/>
                  <a:gd name="connsiteY9" fmla="*/ 1964459 h 2198889"/>
                  <a:gd name="connsiteX10" fmla="*/ 219469 w 1110328"/>
                  <a:gd name="connsiteY10" fmla="*/ 2178746 h 2198889"/>
                  <a:gd name="connsiteX11" fmla="*/ 203080 w 1110328"/>
                  <a:gd name="connsiteY11" fmla="*/ 2189822 h 2198889"/>
                  <a:gd name="connsiteX12" fmla="*/ 186663 w 1110328"/>
                  <a:gd name="connsiteY12" fmla="*/ 2189822 h 2198889"/>
                  <a:gd name="connsiteX13" fmla="*/ 164483 w 1110328"/>
                  <a:gd name="connsiteY13" fmla="*/ 2189822 h 2198889"/>
                  <a:gd name="connsiteX14" fmla="*/ 104210 w 1110328"/>
                  <a:gd name="connsiteY14" fmla="*/ 2189822 h 2198889"/>
                  <a:gd name="connsiteX15" fmla="*/ 49224 w 1110328"/>
                  <a:gd name="connsiteY15" fmla="*/ 2156567 h 2198889"/>
                  <a:gd name="connsiteX16" fmla="*/ 27494 w 1110328"/>
                  <a:gd name="connsiteY16" fmla="*/ 2096213 h 2198889"/>
                  <a:gd name="connsiteX17" fmla="*/ 0 w 1110328"/>
                  <a:gd name="connsiteY17" fmla="*/ 2019471 h 2198889"/>
                  <a:gd name="connsiteX18" fmla="*/ 32808 w 1110328"/>
                  <a:gd name="connsiteY18" fmla="*/ 1931625 h 2198889"/>
                  <a:gd name="connsiteX19" fmla="*/ 109525 w 1110328"/>
                  <a:gd name="connsiteY19" fmla="*/ 1904106 h 2198889"/>
                  <a:gd name="connsiteX20" fmla="*/ 356909 w 1110328"/>
                  <a:gd name="connsiteY20" fmla="*/ 1810498 h 2198889"/>
                  <a:gd name="connsiteX21" fmla="*/ 751967 w 1110328"/>
                  <a:gd name="connsiteY21" fmla="*/ 1569139 h 2198889"/>
                  <a:gd name="connsiteX22" fmla="*/ 785220 w 1110328"/>
                  <a:gd name="connsiteY22" fmla="*/ 1035855 h 2198889"/>
                  <a:gd name="connsiteX23" fmla="*/ 214156 w 1110328"/>
                  <a:gd name="connsiteY23" fmla="*/ 1035855 h 2198889"/>
                  <a:gd name="connsiteX24" fmla="*/ 126363 w 1110328"/>
                  <a:gd name="connsiteY24" fmla="*/ 1035855 h 2198889"/>
                  <a:gd name="connsiteX25" fmla="*/ 60301 w 1110328"/>
                  <a:gd name="connsiteY25" fmla="*/ 970214 h 2198889"/>
                  <a:gd name="connsiteX26" fmla="*/ 60301 w 1110328"/>
                  <a:gd name="connsiteY26" fmla="*/ 882368 h 2198889"/>
                  <a:gd name="connsiteX27" fmla="*/ 60301 w 1110328"/>
                  <a:gd name="connsiteY27" fmla="*/ 168499 h 2198889"/>
                  <a:gd name="connsiteX28" fmla="*/ 60301 w 1110328"/>
                  <a:gd name="connsiteY28" fmla="*/ 80654 h 2198889"/>
                  <a:gd name="connsiteX29" fmla="*/ 126363 w 1110328"/>
                  <a:gd name="connsiteY29" fmla="*/ 9224 h 2198889"/>
                  <a:gd name="connsiteX30" fmla="*/ 214156 w 1110328"/>
                  <a:gd name="connsiteY30" fmla="*/ 9224 h 2198889"/>
                  <a:gd name="connsiteX0" fmla="*/ 214156 w 1110328"/>
                  <a:gd name="connsiteY0" fmla="*/ 5292 h 2194957"/>
                  <a:gd name="connsiteX1" fmla="*/ 927552 w 1110328"/>
                  <a:gd name="connsiteY1" fmla="*/ 5292 h 2194957"/>
                  <a:gd name="connsiteX2" fmla="*/ 1015319 w 1110328"/>
                  <a:gd name="connsiteY2" fmla="*/ 5292 h 2194957"/>
                  <a:gd name="connsiteX3" fmla="*/ 1087143 w 1110328"/>
                  <a:gd name="connsiteY3" fmla="*/ 76722 h 2194957"/>
                  <a:gd name="connsiteX4" fmla="*/ 1087143 w 1110328"/>
                  <a:gd name="connsiteY4" fmla="*/ 164567 h 2194957"/>
                  <a:gd name="connsiteX5" fmla="*/ 1087143 w 1110328"/>
                  <a:gd name="connsiteY5" fmla="*/ 680566 h 2194957"/>
                  <a:gd name="connsiteX6" fmla="*/ 1087143 w 1110328"/>
                  <a:gd name="connsiteY6" fmla="*/ 702297 h 2194957"/>
                  <a:gd name="connsiteX7" fmla="*/ 1087143 w 1110328"/>
                  <a:gd name="connsiteY7" fmla="*/ 960494 h 2194957"/>
                  <a:gd name="connsiteX8" fmla="*/ 1087143 w 1110328"/>
                  <a:gd name="connsiteY8" fmla="*/ 1515536 h 2194957"/>
                  <a:gd name="connsiteX9" fmla="*/ 774143 w 1110328"/>
                  <a:gd name="connsiteY9" fmla="*/ 1960527 h 2194957"/>
                  <a:gd name="connsiteX10" fmla="*/ 219469 w 1110328"/>
                  <a:gd name="connsiteY10" fmla="*/ 2174814 h 2194957"/>
                  <a:gd name="connsiteX11" fmla="*/ 203080 w 1110328"/>
                  <a:gd name="connsiteY11" fmla="*/ 2185890 h 2194957"/>
                  <a:gd name="connsiteX12" fmla="*/ 186663 w 1110328"/>
                  <a:gd name="connsiteY12" fmla="*/ 2185890 h 2194957"/>
                  <a:gd name="connsiteX13" fmla="*/ 164483 w 1110328"/>
                  <a:gd name="connsiteY13" fmla="*/ 2185890 h 2194957"/>
                  <a:gd name="connsiteX14" fmla="*/ 104210 w 1110328"/>
                  <a:gd name="connsiteY14" fmla="*/ 2185890 h 2194957"/>
                  <a:gd name="connsiteX15" fmla="*/ 49224 w 1110328"/>
                  <a:gd name="connsiteY15" fmla="*/ 2152635 h 2194957"/>
                  <a:gd name="connsiteX16" fmla="*/ 27494 w 1110328"/>
                  <a:gd name="connsiteY16" fmla="*/ 2092281 h 2194957"/>
                  <a:gd name="connsiteX17" fmla="*/ 0 w 1110328"/>
                  <a:gd name="connsiteY17" fmla="*/ 2015539 h 2194957"/>
                  <a:gd name="connsiteX18" fmla="*/ 32808 w 1110328"/>
                  <a:gd name="connsiteY18" fmla="*/ 1927693 h 2194957"/>
                  <a:gd name="connsiteX19" fmla="*/ 109525 w 1110328"/>
                  <a:gd name="connsiteY19" fmla="*/ 1900174 h 2194957"/>
                  <a:gd name="connsiteX20" fmla="*/ 356909 w 1110328"/>
                  <a:gd name="connsiteY20" fmla="*/ 1806566 h 2194957"/>
                  <a:gd name="connsiteX21" fmla="*/ 751967 w 1110328"/>
                  <a:gd name="connsiteY21" fmla="*/ 1565207 h 2194957"/>
                  <a:gd name="connsiteX22" fmla="*/ 785220 w 1110328"/>
                  <a:gd name="connsiteY22" fmla="*/ 1031923 h 2194957"/>
                  <a:gd name="connsiteX23" fmla="*/ 214156 w 1110328"/>
                  <a:gd name="connsiteY23" fmla="*/ 1031923 h 2194957"/>
                  <a:gd name="connsiteX24" fmla="*/ 126363 w 1110328"/>
                  <a:gd name="connsiteY24" fmla="*/ 1031923 h 2194957"/>
                  <a:gd name="connsiteX25" fmla="*/ 60301 w 1110328"/>
                  <a:gd name="connsiteY25" fmla="*/ 966282 h 2194957"/>
                  <a:gd name="connsiteX26" fmla="*/ 60301 w 1110328"/>
                  <a:gd name="connsiteY26" fmla="*/ 878436 h 2194957"/>
                  <a:gd name="connsiteX27" fmla="*/ 60301 w 1110328"/>
                  <a:gd name="connsiteY27" fmla="*/ 164567 h 2194957"/>
                  <a:gd name="connsiteX28" fmla="*/ 60301 w 1110328"/>
                  <a:gd name="connsiteY28" fmla="*/ 76722 h 2194957"/>
                  <a:gd name="connsiteX29" fmla="*/ 126363 w 1110328"/>
                  <a:gd name="connsiteY29" fmla="*/ 5292 h 2194957"/>
                  <a:gd name="connsiteX30" fmla="*/ 214156 w 1110328"/>
                  <a:gd name="connsiteY30" fmla="*/ 5292 h 2194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110328" h="2194957">
                    <a:moveTo>
                      <a:pt x="214156" y="5292"/>
                    </a:moveTo>
                    <a:lnTo>
                      <a:pt x="927552" y="5292"/>
                    </a:lnTo>
                    <a:cubicBezTo>
                      <a:pt x="1061079" y="5292"/>
                      <a:pt x="988721" y="-6613"/>
                      <a:pt x="1015319" y="5292"/>
                    </a:cubicBezTo>
                    <a:cubicBezTo>
                      <a:pt x="1041917" y="17197"/>
                      <a:pt x="1087143" y="47602"/>
                      <a:pt x="1087143" y="76722"/>
                    </a:cubicBezTo>
                    <a:lnTo>
                      <a:pt x="1087143" y="164567"/>
                    </a:lnTo>
                    <a:lnTo>
                      <a:pt x="1087143" y="680566"/>
                    </a:lnTo>
                    <a:lnTo>
                      <a:pt x="1087143" y="702297"/>
                    </a:lnTo>
                    <a:lnTo>
                      <a:pt x="1087143" y="960494"/>
                    </a:lnTo>
                    <a:cubicBezTo>
                      <a:pt x="1087143" y="1096034"/>
                      <a:pt x="1139310" y="1348864"/>
                      <a:pt x="1087143" y="1515536"/>
                    </a:cubicBezTo>
                    <a:cubicBezTo>
                      <a:pt x="1034976" y="1682208"/>
                      <a:pt x="943561" y="1895076"/>
                      <a:pt x="774143" y="1960527"/>
                    </a:cubicBezTo>
                    <a:lnTo>
                      <a:pt x="219469" y="2174814"/>
                    </a:lnTo>
                    <a:cubicBezTo>
                      <a:pt x="124292" y="2212375"/>
                      <a:pt x="208851" y="2185890"/>
                      <a:pt x="203080" y="2185890"/>
                    </a:cubicBezTo>
                    <a:lnTo>
                      <a:pt x="186663" y="2185890"/>
                    </a:lnTo>
                    <a:lnTo>
                      <a:pt x="164483" y="2185890"/>
                    </a:lnTo>
                    <a:cubicBezTo>
                      <a:pt x="150741" y="2185890"/>
                      <a:pt x="121318" y="2196237"/>
                      <a:pt x="104210" y="2185890"/>
                    </a:cubicBezTo>
                    <a:lnTo>
                      <a:pt x="49224" y="2152635"/>
                    </a:lnTo>
                    <a:cubicBezTo>
                      <a:pt x="36438" y="2137034"/>
                      <a:pt x="35682" y="2115136"/>
                      <a:pt x="27494" y="2092281"/>
                    </a:cubicBezTo>
                    <a:lnTo>
                      <a:pt x="0" y="2015539"/>
                    </a:lnTo>
                    <a:cubicBezTo>
                      <a:pt x="886" y="1988108"/>
                      <a:pt x="7853" y="1936645"/>
                      <a:pt x="32808" y="1927693"/>
                    </a:cubicBezTo>
                    <a:lnTo>
                      <a:pt x="109525" y="1900174"/>
                    </a:lnTo>
                    <a:cubicBezTo>
                      <a:pt x="163542" y="1879986"/>
                      <a:pt x="253864" y="1869521"/>
                      <a:pt x="356909" y="1806566"/>
                    </a:cubicBezTo>
                    <a:lnTo>
                      <a:pt x="751967" y="1565207"/>
                    </a:lnTo>
                    <a:cubicBezTo>
                      <a:pt x="823352" y="1436100"/>
                      <a:pt x="911451" y="1031923"/>
                      <a:pt x="785220" y="1031923"/>
                    </a:cubicBezTo>
                    <a:lnTo>
                      <a:pt x="214156" y="1031923"/>
                    </a:lnTo>
                    <a:cubicBezTo>
                      <a:pt x="104347" y="1031923"/>
                      <a:pt x="152006" y="1042863"/>
                      <a:pt x="126363" y="1031923"/>
                    </a:cubicBezTo>
                    <a:cubicBezTo>
                      <a:pt x="100721" y="1020983"/>
                      <a:pt x="60301" y="994132"/>
                      <a:pt x="60301" y="966282"/>
                    </a:cubicBezTo>
                    <a:lnTo>
                      <a:pt x="60301" y="878436"/>
                    </a:lnTo>
                    <a:lnTo>
                      <a:pt x="60301" y="164567"/>
                    </a:lnTo>
                    <a:cubicBezTo>
                      <a:pt x="60301" y="30948"/>
                      <a:pt x="40788" y="97820"/>
                      <a:pt x="60301" y="76722"/>
                    </a:cubicBezTo>
                    <a:lnTo>
                      <a:pt x="126363" y="5292"/>
                    </a:lnTo>
                    <a:cubicBezTo>
                      <a:pt x="152005" y="-6613"/>
                      <a:pt x="80625" y="5292"/>
                      <a:pt x="214156" y="5292"/>
                    </a:cubicBezTo>
                    <a:close/>
                  </a:path>
                </a:pathLst>
              </a:custGeom>
              <a:grpFill/>
              <a:ln w="6350" cap="sq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en-US" sz="1600" dirty="0">
                  <a:solidFill>
                    <a:schemeClr val="bg1"/>
                  </a:solidFill>
                  <a:latin typeface="Segoe UI" panose="020B0502040204020203" pitchFamily="34" charset="0"/>
                </a:endParaRPr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2FA955BC-293F-491B-A4A7-DEEAAF388FA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283146" y="4018207"/>
                <a:ext cx="1110328" cy="2194957"/>
              </a:xfrm>
              <a:custGeom>
                <a:avLst/>
                <a:gdLst>
                  <a:gd name="connsiteX0" fmla="*/ 214156 w 1087143"/>
                  <a:gd name="connsiteY0" fmla="*/ 0 h 2180598"/>
                  <a:gd name="connsiteX1" fmla="*/ 927552 w 1087143"/>
                  <a:gd name="connsiteY1" fmla="*/ 0 h 2180598"/>
                  <a:gd name="connsiteX2" fmla="*/ 1015319 w 1087143"/>
                  <a:gd name="connsiteY2" fmla="*/ 0 h 2180598"/>
                  <a:gd name="connsiteX3" fmla="*/ 1087143 w 1087143"/>
                  <a:gd name="connsiteY3" fmla="*/ 71430 h 2180598"/>
                  <a:gd name="connsiteX4" fmla="*/ 1087143 w 1087143"/>
                  <a:gd name="connsiteY4" fmla="*/ 159275 h 2180598"/>
                  <a:gd name="connsiteX5" fmla="*/ 1087143 w 1087143"/>
                  <a:gd name="connsiteY5" fmla="*/ 675274 h 2180598"/>
                  <a:gd name="connsiteX6" fmla="*/ 1087143 w 1087143"/>
                  <a:gd name="connsiteY6" fmla="*/ 697005 h 2180598"/>
                  <a:gd name="connsiteX7" fmla="*/ 1087143 w 1087143"/>
                  <a:gd name="connsiteY7" fmla="*/ 955202 h 2180598"/>
                  <a:gd name="connsiteX8" fmla="*/ 1087143 w 1087143"/>
                  <a:gd name="connsiteY8" fmla="*/ 1510244 h 2180598"/>
                  <a:gd name="connsiteX9" fmla="*/ 774143 w 1087143"/>
                  <a:gd name="connsiteY9" fmla="*/ 1955235 h 2180598"/>
                  <a:gd name="connsiteX10" fmla="*/ 219469 w 1087143"/>
                  <a:gd name="connsiteY10" fmla="*/ 2169522 h 2180598"/>
                  <a:gd name="connsiteX11" fmla="*/ 203080 w 1087143"/>
                  <a:gd name="connsiteY11" fmla="*/ 2180598 h 2180598"/>
                  <a:gd name="connsiteX12" fmla="*/ 186663 w 1087143"/>
                  <a:gd name="connsiteY12" fmla="*/ 2180598 h 2180598"/>
                  <a:gd name="connsiteX13" fmla="*/ 164483 w 1087143"/>
                  <a:gd name="connsiteY13" fmla="*/ 2180598 h 2180598"/>
                  <a:gd name="connsiteX14" fmla="*/ 104210 w 1087143"/>
                  <a:gd name="connsiteY14" fmla="*/ 2180598 h 2180598"/>
                  <a:gd name="connsiteX15" fmla="*/ 49224 w 1087143"/>
                  <a:gd name="connsiteY15" fmla="*/ 2147343 h 2180598"/>
                  <a:gd name="connsiteX16" fmla="*/ 27494 w 1087143"/>
                  <a:gd name="connsiteY16" fmla="*/ 2086989 h 2180598"/>
                  <a:gd name="connsiteX17" fmla="*/ 0 w 1087143"/>
                  <a:gd name="connsiteY17" fmla="*/ 2010247 h 2180598"/>
                  <a:gd name="connsiteX18" fmla="*/ 32808 w 1087143"/>
                  <a:gd name="connsiteY18" fmla="*/ 1922401 h 2180598"/>
                  <a:gd name="connsiteX19" fmla="*/ 109525 w 1087143"/>
                  <a:gd name="connsiteY19" fmla="*/ 1894882 h 2180598"/>
                  <a:gd name="connsiteX20" fmla="*/ 356909 w 1087143"/>
                  <a:gd name="connsiteY20" fmla="*/ 1801274 h 2180598"/>
                  <a:gd name="connsiteX21" fmla="*/ 751967 w 1087143"/>
                  <a:gd name="connsiteY21" fmla="*/ 1559915 h 2180598"/>
                  <a:gd name="connsiteX22" fmla="*/ 785220 w 1087143"/>
                  <a:gd name="connsiteY22" fmla="*/ 1026631 h 2180598"/>
                  <a:gd name="connsiteX23" fmla="*/ 214156 w 1087143"/>
                  <a:gd name="connsiteY23" fmla="*/ 1026631 h 2180598"/>
                  <a:gd name="connsiteX24" fmla="*/ 126363 w 1087143"/>
                  <a:gd name="connsiteY24" fmla="*/ 1026631 h 2180598"/>
                  <a:gd name="connsiteX25" fmla="*/ 60301 w 1087143"/>
                  <a:gd name="connsiteY25" fmla="*/ 960990 h 2180598"/>
                  <a:gd name="connsiteX26" fmla="*/ 60301 w 1087143"/>
                  <a:gd name="connsiteY26" fmla="*/ 873144 h 2180598"/>
                  <a:gd name="connsiteX27" fmla="*/ 60301 w 1087143"/>
                  <a:gd name="connsiteY27" fmla="*/ 159275 h 2180598"/>
                  <a:gd name="connsiteX28" fmla="*/ 60301 w 1087143"/>
                  <a:gd name="connsiteY28" fmla="*/ 71430 h 2180598"/>
                  <a:gd name="connsiteX29" fmla="*/ 126363 w 1087143"/>
                  <a:gd name="connsiteY29" fmla="*/ 0 h 2180598"/>
                  <a:gd name="connsiteX30" fmla="*/ 214156 w 1087143"/>
                  <a:gd name="connsiteY30" fmla="*/ 0 h 2180598"/>
                  <a:gd name="connsiteX0" fmla="*/ 214156 w 1087143"/>
                  <a:gd name="connsiteY0" fmla="*/ 5291 h 2185889"/>
                  <a:gd name="connsiteX1" fmla="*/ 927552 w 1087143"/>
                  <a:gd name="connsiteY1" fmla="*/ 5291 h 2185889"/>
                  <a:gd name="connsiteX2" fmla="*/ 1015319 w 1087143"/>
                  <a:gd name="connsiteY2" fmla="*/ 5291 h 2185889"/>
                  <a:gd name="connsiteX3" fmla="*/ 1087143 w 1087143"/>
                  <a:gd name="connsiteY3" fmla="*/ 76721 h 2185889"/>
                  <a:gd name="connsiteX4" fmla="*/ 1087143 w 1087143"/>
                  <a:gd name="connsiteY4" fmla="*/ 164566 h 2185889"/>
                  <a:gd name="connsiteX5" fmla="*/ 1087143 w 1087143"/>
                  <a:gd name="connsiteY5" fmla="*/ 680565 h 2185889"/>
                  <a:gd name="connsiteX6" fmla="*/ 1087143 w 1087143"/>
                  <a:gd name="connsiteY6" fmla="*/ 702296 h 2185889"/>
                  <a:gd name="connsiteX7" fmla="*/ 1087143 w 1087143"/>
                  <a:gd name="connsiteY7" fmla="*/ 960493 h 2185889"/>
                  <a:gd name="connsiteX8" fmla="*/ 1087143 w 1087143"/>
                  <a:gd name="connsiteY8" fmla="*/ 1515535 h 2185889"/>
                  <a:gd name="connsiteX9" fmla="*/ 774143 w 1087143"/>
                  <a:gd name="connsiteY9" fmla="*/ 1960526 h 2185889"/>
                  <a:gd name="connsiteX10" fmla="*/ 219469 w 1087143"/>
                  <a:gd name="connsiteY10" fmla="*/ 2174813 h 2185889"/>
                  <a:gd name="connsiteX11" fmla="*/ 203080 w 1087143"/>
                  <a:gd name="connsiteY11" fmla="*/ 2185889 h 2185889"/>
                  <a:gd name="connsiteX12" fmla="*/ 186663 w 1087143"/>
                  <a:gd name="connsiteY12" fmla="*/ 2185889 h 2185889"/>
                  <a:gd name="connsiteX13" fmla="*/ 164483 w 1087143"/>
                  <a:gd name="connsiteY13" fmla="*/ 2185889 h 2185889"/>
                  <a:gd name="connsiteX14" fmla="*/ 104210 w 1087143"/>
                  <a:gd name="connsiteY14" fmla="*/ 2185889 h 2185889"/>
                  <a:gd name="connsiteX15" fmla="*/ 49224 w 1087143"/>
                  <a:gd name="connsiteY15" fmla="*/ 2152634 h 2185889"/>
                  <a:gd name="connsiteX16" fmla="*/ 27494 w 1087143"/>
                  <a:gd name="connsiteY16" fmla="*/ 2092280 h 2185889"/>
                  <a:gd name="connsiteX17" fmla="*/ 0 w 1087143"/>
                  <a:gd name="connsiteY17" fmla="*/ 2015538 h 2185889"/>
                  <a:gd name="connsiteX18" fmla="*/ 32808 w 1087143"/>
                  <a:gd name="connsiteY18" fmla="*/ 1927692 h 2185889"/>
                  <a:gd name="connsiteX19" fmla="*/ 109525 w 1087143"/>
                  <a:gd name="connsiteY19" fmla="*/ 1900173 h 2185889"/>
                  <a:gd name="connsiteX20" fmla="*/ 356909 w 1087143"/>
                  <a:gd name="connsiteY20" fmla="*/ 1806565 h 2185889"/>
                  <a:gd name="connsiteX21" fmla="*/ 751967 w 1087143"/>
                  <a:gd name="connsiteY21" fmla="*/ 1565206 h 2185889"/>
                  <a:gd name="connsiteX22" fmla="*/ 785220 w 1087143"/>
                  <a:gd name="connsiteY22" fmla="*/ 1031922 h 2185889"/>
                  <a:gd name="connsiteX23" fmla="*/ 214156 w 1087143"/>
                  <a:gd name="connsiteY23" fmla="*/ 1031922 h 2185889"/>
                  <a:gd name="connsiteX24" fmla="*/ 126363 w 1087143"/>
                  <a:gd name="connsiteY24" fmla="*/ 1031922 h 2185889"/>
                  <a:gd name="connsiteX25" fmla="*/ 60301 w 1087143"/>
                  <a:gd name="connsiteY25" fmla="*/ 966281 h 2185889"/>
                  <a:gd name="connsiteX26" fmla="*/ 60301 w 1087143"/>
                  <a:gd name="connsiteY26" fmla="*/ 878435 h 2185889"/>
                  <a:gd name="connsiteX27" fmla="*/ 60301 w 1087143"/>
                  <a:gd name="connsiteY27" fmla="*/ 164566 h 2185889"/>
                  <a:gd name="connsiteX28" fmla="*/ 60301 w 1087143"/>
                  <a:gd name="connsiteY28" fmla="*/ 76721 h 2185889"/>
                  <a:gd name="connsiteX29" fmla="*/ 126363 w 1087143"/>
                  <a:gd name="connsiteY29" fmla="*/ 5291 h 2185889"/>
                  <a:gd name="connsiteX30" fmla="*/ 214156 w 1087143"/>
                  <a:gd name="connsiteY30" fmla="*/ 5291 h 2185889"/>
                  <a:gd name="connsiteX0" fmla="*/ 214156 w 1087143"/>
                  <a:gd name="connsiteY0" fmla="*/ 5291 h 2185889"/>
                  <a:gd name="connsiteX1" fmla="*/ 927552 w 1087143"/>
                  <a:gd name="connsiteY1" fmla="*/ 5291 h 2185889"/>
                  <a:gd name="connsiteX2" fmla="*/ 1015319 w 1087143"/>
                  <a:gd name="connsiteY2" fmla="*/ 5291 h 2185889"/>
                  <a:gd name="connsiteX3" fmla="*/ 1087143 w 1087143"/>
                  <a:gd name="connsiteY3" fmla="*/ 76721 h 2185889"/>
                  <a:gd name="connsiteX4" fmla="*/ 1087143 w 1087143"/>
                  <a:gd name="connsiteY4" fmla="*/ 164566 h 2185889"/>
                  <a:gd name="connsiteX5" fmla="*/ 1087143 w 1087143"/>
                  <a:gd name="connsiteY5" fmla="*/ 680565 h 2185889"/>
                  <a:gd name="connsiteX6" fmla="*/ 1087143 w 1087143"/>
                  <a:gd name="connsiteY6" fmla="*/ 702296 h 2185889"/>
                  <a:gd name="connsiteX7" fmla="*/ 1087143 w 1087143"/>
                  <a:gd name="connsiteY7" fmla="*/ 960493 h 2185889"/>
                  <a:gd name="connsiteX8" fmla="*/ 1087143 w 1087143"/>
                  <a:gd name="connsiteY8" fmla="*/ 1515535 h 2185889"/>
                  <a:gd name="connsiteX9" fmla="*/ 774143 w 1087143"/>
                  <a:gd name="connsiteY9" fmla="*/ 1960526 h 2185889"/>
                  <a:gd name="connsiteX10" fmla="*/ 219469 w 1087143"/>
                  <a:gd name="connsiteY10" fmla="*/ 2174813 h 2185889"/>
                  <a:gd name="connsiteX11" fmla="*/ 203080 w 1087143"/>
                  <a:gd name="connsiteY11" fmla="*/ 2185889 h 2185889"/>
                  <a:gd name="connsiteX12" fmla="*/ 186663 w 1087143"/>
                  <a:gd name="connsiteY12" fmla="*/ 2185889 h 2185889"/>
                  <a:gd name="connsiteX13" fmla="*/ 164483 w 1087143"/>
                  <a:gd name="connsiteY13" fmla="*/ 2185889 h 2185889"/>
                  <a:gd name="connsiteX14" fmla="*/ 104210 w 1087143"/>
                  <a:gd name="connsiteY14" fmla="*/ 2185889 h 2185889"/>
                  <a:gd name="connsiteX15" fmla="*/ 49224 w 1087143"/>
                  <a:gd name="connsiteY15" fmla="*/ 2152634 h 2185889"/>
                  <a:gd name="connsiteX16" fmla="*/ 27494 w 1087143"/>
                  <a:gd name="connsiteY16" fmla="*/ 2092280 h 2185889"/>
                  <a:gd name="connsiteX17" fmla="*/ 0 w 1087143"/>
                  <a:gd name="connsiteY17" fmla="*/ 2015538 h 2185889"/>
                  <a:gd name="connsiteX18" fmla="*/ 32808 w 1087143"/>
                  <a:gd name="connsiteY18" fmla="*/ 1927692 h 2185889"/>
                  <a:gd name="connsiteX19" fmla="*/ 109525 w 1087143"/>
                  <a:gd name="connsiteY19" fmla="*/ 1900173 h 2185889"/>
                  <a:gd name="connsiteX20" fmla="*/ 356909 w 1087143"/>
                  <a:gd name="connsiteY20" fmla="*/ 1806565 h 2185889"/>
                  <a:gd name="connsiteX21" fmla="*/ 751967 w 1087143"/>
                  <a:gd name="connsiteY21" fmla="*/ 1565206 h 2185889"/>
                  <a:gd name="connsiteX22" fmla="*/ 785220 w 1087143"/>
                  <a:gd name="connsiteY22" fmla="*/ 1031922 h 2185889"/>
                  <a:gd name="connsiteX23" fmla="*/ 214156 w 1087143"/>
                  <a:gd name="connsiteY23" fmla="*/ 1031922 h 2185889"/>
                  <a:gd name="connsiteX24" fmla="*/ 126363 w 1087143"/>
                  <a:gd name="connsiteY24" fmla="*/ 1031922 h 2185889"/>
                  <a:gd name="connsiteX25" fmla="*/ 60301 w 1087143"/>
                  <a:gd name="connsiteY25" fmla="*/ 966281 h 2185889"/>
                  <a:gd name="connsiteX26" fmla="*/ 60301 w 1087143"/>
                  <a:gd name="connsiteY26" fmla="*/ 878435 h 2185889"/>
                  <a:gd name="connsiteX27" fmla="*/ 60301 w 1087143"/>
                  <a:gd name="connsiteY27" fmla="*/ 164566 h 2185889"/>
                  <a:gd name="connsiteX28" fmla="*/ 60301 w 1087143"/>
                  <a:gd name="connsiteY28" fmla="*/ 76721 h 2185889"/>
                  <a:gd name="connsiteX29" fmla="*/ 126363 w 1087143"/>
                  <a:gd name="connsiteY29" fmla="*/ 5291 h 2185889"/>
                  <a:gd name="connsiteX30" fmla="*/ 214156 w 1087143"/>
                  <a:gd name="connsiteY30" fmla="*/ 5291 h 2185889"/>
                  <a:gd name="connsiteX0" fmla="*/ 214156 w 1087143"/>
                  <a:gd name="connsiteY0" fmla="*/ 5291 h 2185889"/>
                  <a:gd name="connsiteX1" fmla="*/ 927552 w 1087143"/>
                  <a:gd name="connsiteY1" fmla="*/ 5291 h 2185889"/>
                  <a:gd name="connsiteX2" fmla="*/ 1015319 w 1087143"/>
                  <a:gd name="connsiteY2" fmla="*/ 5291 h 2185889"/>
                  <a:gd name="connsiteX3" fmla="*/ 1087143 w 1087143"/>
                  <a:gd name="connsiteY3" fmla="*/ 76721 h 2185889"/>
                  <a:gd name="connsiteX4" fmla="*/ 1087143 w 1087143"/>
                  <a:gd name="connsiteY4" fmla="*/ 164566 h 2185889"/>
                  <a:gd name="connsiteX5" fmla="*/ 1087143 w 1087143"/>
                  <a:gd name="connsiteY5" fmla="*/ 680565 h 2185889"/>
                  <a:gd name="connsiteX6" fmla="*/ 1087143 w 1087143"/>
                  <a:gd name="connsiteY6" fmla="*/ 702296 h 2185889"/>
                  <a:gd name="connsiteX7" fmla="*/ 1087143 w 1087143"/>
                  <a:gd name="connsiteY7" fmla="*/ 960493 h 2185889"/>
                  <a:gd name="connsiteX8" fmla="*/ 1087143 w 1087143"/>
                  <a:gd name="connsiteY8" fmla="*/ 1515535 h 2185889"/>
                  <a:gd name="connsiteX9" fmla="*/ 774143 w 1087143"/>
                  <a:gd name="connsiteY9" fmla="*/ 1960526 h 2185889"/>
                  <a:gd name="connsiteX10" fmla="*/ 219469 w 1087143"/>
                  <a:gd name="connsiteY10" fmla="*/ 2174813 h 2185889"/>
                  <a:gd name="connsiteX11" fmla="*/ 203080 w 1087143"/>
                  <a:gd name="connsiteY11" fmla="*/ 2185889 h 2185889"/>
                  <a:gd name="connsiteX12" fmla="*/ 186663 w 1087143"/>
                  <a:gd name="connsiteY12" fmla="*/ 2185889 h 2185889"/>
                  <a:gd name="connsiteX13" fmla="*/ 164483 w 1087143"/>
                  <a:gd name="connsiteY13" fmla="*/ 2185889 h 2185889"/>
                  <a:gd name="connsiteX14" fmla="*/ 104210 w 1087143"/>
                  <a:gd name="connsiteY14" fmla="*/ 2185889 h 2185889"/>
                  <a:gd name="connsiteX15" fmla="*/ 49224 w 1087143"/>
                  <a:gd name="connsiteY15" fmla="*/ 2152634 h 2185889"/>
                  <a:gd name="connsiteX16" fmla="*/ 27494 w 1087143"/>
                  <a:gd name="connsiteY16" fmla="*/ 2092280 h 2185889"/>
                  <a:gd name="connsiteX17" fmla="*/ 0 w 1087143"/>
                  <a:gd name="connsiteY17" fmla="*/ 2015538 h 2185889"/>
                  <a:gd name="connsiteX18" fmla="*/ 32808 w 1087143"/>
                  <a:gd name="connsiteY18" fmla="*/ 1927692 h 2185889"/>
                  <a:gd name="connsiteX19" fmla="*/ 109525 w 1087143"/>
                  <a:gd name="connsiteY19" fmla="*/ 1900173 h 2185889"/>
                  <a:gd name="connsiteX20" fmla="*/ 356909 w 1087143"/>
                  <a:gd name="connsiteY20" fmla="*/ 1806565 h 2185889"/>
                  <a:gd name="connsiteX21" fmla="*/ 751967 w 1087143"/>
                  <a:gd name="connsiteY21" fmla="*/ 1565206 h 2185889"/>
                  <a:gd name="connsiteX22" fmla="*/ 785220 w 1087143"/>
                  <a:gd name="connsiteY22" fmla="*/ 1031922 h 2185889"/>
                  <a:gd name="connsiteX23" fmla="*/ 214156 w 1087143"/>
                  <a:gd name="connsiteY23" fmla="*/ 1031922 h 2185889"/>
                  <a:gd name="connsiteX24" fmla="*/ 126363 w 1087143"/>
                  <a:gd name="connsiteY24" fmla="*/ 1031922 h 2185889"/>
                  <a:gd name="connsiteX25" fmla="*/ 60301 w 1087143"/>
                  <a:gd name="connsiteY25" fmla="*/ 966281 h 2185889"/>
                  <a:gd name="connsiteX26" fmla="*/ 60301 w 1087143"/>
                  <a:gd name="connsiteY26" fmla="*/ 878435 h 2185889"/>
                  <a:gd name="connsiteX27" fmla="*/ 60301 w 1087143"/>
                  <a:gd name="connsiteY27" fmla="*/ 164566 h 2185889"/>
                  <a:gd name="connsiteX28" fmla="*/ 60301 w 1087143"/>
                  <a:gd name="connsiteY28" fmla="*/ 76721 h 2185889"/>
                  <a:gd name="connsiteX29" fmla="*/ 126363 w 1087143"/>
                  <a:gd name="connsiteY29" fmla="*/ 5291 h 2185889"/>
                  <a:gd name="connsiteX30" fmla="*/ 214156 w 1087143"/>
                  <a:gd name="connsiteY30" fmla="*/ 5291 h 2185889"/>
                  <a:gd name="connsiteX0" fmla="*/ 214156 w 1087143"/>
                  <a:gd name="connsiteY0" fmla="*/ 5291 h 2185889"/>
                  <a:gd name="connsiteX1" fmla="*/ 927552 w 1087143"/>
                  <a:gd name="connsiteY1" fmla="*/ 5291 h 2185889"/>
                  <a:gd name="connsiteX2" fmla="*/ 1015319 w 1087143"/>
                  <a:gd name="connsiteY2" fmla="*/ 5291 h 2185889"/>
                  <a:gd name="connsiteX3" fmla="*/ 1087143 w 1087143"/>
                  <a:gd name="connsiteY3" fmla="*/ 76721 h 2185889"/>
                  <a:gd name="connsiteX4" fmla="*/ 1087143 w 1087143"/>
                  <a:gd name="connsiteY4" fmla="*/ 164566 h 2185889"/>
                  <a:gd name="connsiteX5" fmla="*/ 1087143 w 1087143"/>
                  <a:gd name="connsiteY5" fmla="*/ 680565 h 2185889"/>
                  <a:gd name="connsiteX6" fmla="*/ 1087143 w 1087143"/>
                  <a:gd name="connsiteY6" fmla="*/ 702296 h 2185889"/>
                  <a:gd name="connsiteX7" fmla="*/ 1087143 w 1087143"/>
                  <a:gd name="connsiteY7" fmla="*/ 960493 h 2185889"/>
                  <a:gd name="connsiteX8" fmla="*/ 1087143 w 1087143"/>
                  <a:gd name="connsiteY8" fmla="*/ 1515535 h 2185889"/>
                  <a:gd name="connsiteX9" fmla="*/ 774143 w 1087143"/>
                  <a:gd name="connsiteY9" fmla="*/ 1960526 h 2185889"/>
                  <a:gd name="connsiteX10" fmla="*/ 219469 w 1087143"/>
                  <a:gd name="connsiteY10" fmla="*/ 2174813 h 2185889"/>
                  <a:gd name="connsiteX11" fmla="*/ 203080 w 1087143"/>
                  <a:gd name="connsiteY11" fmla="*/ 2185889 h 2185889"/>
                  <a:gd name="connsiteX12" fmla="*/ 186663 w 1087143"/>
                  <a:gd name="connsiteY12" fmla="*/ 2185889 h 2185889"/>
                  <a:gd name="connsiteX13" fmla="*/ 164483 w 1087143"/>
                  <a:gd name="connsiteY13" fmla="*/ 2185889 h 2185889"/>
                  <a:gd name="connsiteX14" fmla="*/ 104210 w 1087143"/>
                  <a:gd name="connsiteY14" fmla="*/ 2185889 h 2185889"/>
                  <a:gd name="connsiteX15" fmla="*/ 49224 w 1087143"/>
                  <a:gd name="connsiteY15" fmla="*/ 2152634 h 2185889"/>
                  <a:gd name="connsiteX16" fmla="*/ 27494 w 1087143"/>
                  <a:gd name="connsiteY16" fmla="*/ 2092280 h 2185889"/>
                  <a:gd name="connsiteX17" fmla="*/ 0 w 1087143"/>
                  <a:gd name="connsiteY17" fmla="*/ 2015538 h 2185889"/>
                  <a:gd name="connsiteX18" fmla="*/ 32808 w 1087143"/>
                  <a:gd name="connsiteY18" fmla="*/ 1927692 h 2185889"/>
                  <a:gd name="connsiteX19" fmla="*/ 109525 w 1087143"/>
                  <a:gd name="connsiteY19" fmla="*/ 1900173 h 2185889"/>
                  <a:gd name="connsiteX20" fmla="*/ 356909 w 1087143"/>
                  <a:gd name="connsiteY20" fmla="*/ 1806565 h 2185889"/>
                  <a:gd name="connsiteX21" fmla="*/ 751967 w 1087143"/>
                  <a:gd name="connsiteY21" fmla="*/ 1565206 h 2185889"/>
                  <a:gd name="connsiteX22" fmla="*/ 785220 w 1087143"/>
                  <a:gd name="connsiteY22" fmla="*/ 1031922 h 2185889"/>
                  <a:gd name="connsiteX23" fmla="*/ 214156 w 1087143"/>
                  <a:gd name="connsiteY23" fmla="*/ 1031922 h 2185889"/>
                  <a:gd name="connsiteX24" fmla="*/ 126363 w 1087143"/>
                  <a:gd name="connsiteY24" fmla="*/ 1031922 h 2185889"/>
                  <a:gd name="connsiteX25" fmla="*/ 60301 w 1087143"/>
                  <a:gd name="connsiteY25" fmla="*/ 966281 h 2185889"/>
                  <a:gd name="connsiteX26" fmla="*/ 60301 w 1087143"/>
                  <a:gd name="connsiteY26" fmla="*/ 878435 h 2185889"/>
                  <a:gd name="connsiteX27" fmla="*/ 60301 w 1087143"/>
                  <a:gd name="connsiteY27" fmla="*/ 164566 h 2185889"/>
                  <a:gd name="connsiteX28" fmla="*/ 60301 w 1087143"/>
                  <a:gd name="connsiteY28" fmla="*/ 76721 h 2185889"/>
                  <a:gd name="connsiteX29" fmla="*/ 126363 w 1087143"/>
                  <a:gd name="connsiteY29" fmla="*/ 5291 h 2185889"/>
                  <a:gd name="connsiteX30" fmla="*/ 214156 w 1087143"/>
                  <a:gd name="connsiteY30" fmla="*/ 5291 h 2185889"/>
                  <a:gd name="connsiteX0" fmla="*/ 214156 w 1087143"/>
                  <a:gd name="connsiteY0" fmla="*/ 5291 h 2185889"/>
                  <a:gd name="connsiteX1" fmla="*/ 927552 w 1087143"/>
                  <a:gd name="connsiteY1" fmla="*/ 5291 h 2185889"/>
                  <a:gd name="connsiteX2" fmla="*/ 1015319 w 1087143"/>
                  <a:gd name="connsiteY2" fmla="*/ 5291 h 2185889"/>
                  <a:gd name="connsiteX3" fmla="*/ 1087143 w 1087143"/>
                  <a:gd name="connsiteY3" fmla="*/ 76721 h 2185889"/>
                  <a:gd name="connsiteX4" fmla="*/ 1087143 w 1087143"/>
                  <a:gd name="connsiteY4" fmla="*/ 164566 h 2185889"/>
                  <a:gd name="connsiteX5" fmla="*/ 1087143 w 1087143"/>
                  <a:gd name="connsiteY5" fmla="*/ 680565 h 2185889"/>
                  <a:gd name="connsiteX6" fmla="*/ 1087143 w 1087143"/>
                  <a:gd name="connsiteY6" fmla="*/ 702296 h 2185889"/>
                  <a:gd name="connsiteX7" fmla="*/ 1087143 w 1087143"/>
                  <a:gd name="connsiteY7" fmla="*/ 960493 h 2185889"/>
                  <a:gd name="connsiteX8" fmla="*/ 1087143 w 1087143"/>
                  <a:gd name="connsiteY8" fmla="*/ 1515535 h 2185889"/>
                  <a:gd name="connsiteX9" fmla="*/ 774143 w 1087143"/>
                  <a:gd name="connsiteY9" fmla="*/ 1960526 h 2185889"/>
                  <a:gd name="connsiteX10" fmla="*/ 219469 w 1087143"/>
                  <a:gd name="connsiteY10" fmla="*/ 2174813 h 2185889"/>
                  <a:gd name="connsiteX11" fmla="*/ 203080 w 1087143"/>
                  <a:gd name="connsiteY11" fmla="*/ 2185889 h 2185889"/>
                  <a:gd name="connsiteX12" fmla="*/ 186663 w 1087143"/>
                  <a:gd name="connsiteY12" fmla="*/ 2185889 h 2185889"/>
                  <a:gd name="connsiteX13" fmla="*/ 164483 w 1087143"/>
                  <a:gd name="connsiteY13" fmla="*/ 2185889 h 2185889"/>
                  <a:gd name="connsiteX14" fmla="*/ 104210 w 1087143"/>
                  <a:gd name="connsiteY14" fmla="*/ 2185889 h 2185889"/>
                  <a:gd name="connsiteX15" fmla="*/ 49224 w 1087143"/>
                  <a:gd name="connsiteY15" fmla="*/ 2152634 h 2185889"/>
                  <a:gd name="connsiteX16" fmla="*/ 27494 w 1087143"/>
                  <a:gd name="connsiteY16" fmla="*/ 2092280 h 2185889"/>
                  <a:gd name="connsiteX17" fmla="*/ 0 w 1087143"/>
                  <a:gd name="connsiteY17" fmla="*/ 2015538 h 2185889"/>
                  <a:gd name="connsiteX18" fmla="*/ 32808 w 1087143"/>
                  <a:gd name="connsiteY18" fmla="*/ 1927692 h 2185889"/>
                  <a:gd name="connsiteX19" fmla="*/ 109525 w 1087143"/>
                  <a:gd name="connsiteY19" fmla="*/ 1900173 h 2185889"/>
                  <a:gd name="connsiteX20" fmla="*/ 356909 w 1087143"/>
                  <a:gd name="connsiteY20" fmla="*/ 1806565 h 2185889"/>
                  <a:gd name="connsiteX21" fmla="*/ 751967 w 1087143"/>
                  <a:gd name="connsiteY21" fmla="*/ 1565206 h 2185889"/>
                  <a:gd name="connsiteX22" fmla="*/ 785220 w 1087143"/>
                  <a:gd name="connsiteY22" fmla="*/ 1031922 h 2185889"/>
                  <a:gd name="connsiteX23" fmla="*/ 214156 w 1087143"/>
                  <a:gd name="connsiteY23" fmla="*/ 1031922 h 2185889"/>
                  <a:gd name="connsiteX24" fmla="*/ 126363 w 1087143"/>
                  <a:gd name="connsiteY24" fmla="*/ 1031922 h 2185889"/>
                  <a:gd name="connsiteX25" fmla="*/ 60301 w 1087143"/>
                  <a:gd name="connsiteY25" fmla="*/ 966281 h 2185889"/>
                  <a:gd name="connsiteX26" fmla="*/ 60301 w 1087143"/>
                  <a:gd name="connsiteY26" fmla="*/ 878435 h 2185889"/>
                  <a:gd name="connsiteX27" fmla="*/ 60301 w 1087143"/>
                  <a:gd name="connsiteY27" fmla="*/ 164566 h 2185889"/>
                  <a:gd name="connsiteX28" fmla="*/ 60301 w 1087143"/>
                  <a:gd name="connsiteY28" fmla="*/ 76721 h 2185889"/>
                  <a:gd name="connsiteX29" fmla="*/ 126363 w 1087143"/>
                  <a:gd name="connsiteY29" fmla="*/ 5291 h 2185889"/>
                  <a:gd name="connsiteX30" fmla="*/ 214156 w 1087143"/>
                  <a:gd name="connsiteY30" fmla="*/ 5291 h 2185889"/>
                  <a:gd name="connsiteX0" fmla="*/ 214156 w 1110328"/>
                  <a:gd name="connsiteY0" fmla="*/ 5291 h 2185889"/>
                  <a:gd name="connsiteX1" fmla="*/ 927552 w 1110328"/>
                  <a:gd name="connsiteY1" fmla="*/ 5291 h 2185889"/>
                  <a:gd name="connsiteX2" fmla="*/ 1015319 w 1110328"/>
                  <a:gd name="connsiteY2" fmla="*/ 5291 h 2185889"/>
                  <a:gd name="connsiteX3" fmla="*/ 1087143 w 1110328"/>
                  <a:gd name="connsiteY3" fmla="*/ 76721 h 2185889"/>
                  <a:gd name="connsiteX4" fmla="*/ 1087143 w 1110328"/>
                  <a:gd name="connsiteY4" fmla="*/ 164566 h 2185889"/>
                  <a:gd name="connsiteX5" fmla="*/ 1087143 w 1110328"/>
                  <a:gd name="connsiteY5" fmla="*/ 680565 h 2185889"/>
                  <a:gd name="connsiteX6" fmla="*/ 1087143 w 1110328"/>
                  <a:gd name="connsiteY6" fmla="*/ 702296 h 2185889"/>
                  <a:gd name="connsiteX7" fmla="*/ 1087143 w 1110328"/>
                  <a:gd name="connsiteY7" fmla="*/ 960493 h 2185889"/>
                  <a:gd name="connsiteX8" fmla="*/ 1087143 w 1110328"/>
                  <a:gd name="connsiteY8" fmla="*/ 1515535 h 2185889"/>
                  <a:gd name="connsiteX9" fmla="*/ 774143 w 1110328"/>
                  <a:gd name="connsiteY9" fmla="*/ 1960526 h 2185889"/>
                  <a:gd name="connsiteX10" fmla="*/ 219469 w 1110328"/>
                  <a:gd name="connsiteY10" fmla="*/ 2174813 h 2185889"/>
                  <a:gd name="connsiteX11" fmla="*/ 203080 w 1110328"/>
                  <a:gd name="connsiteY11" fmla="*/ 2185889 h 2185889"/>
                  <a:gd name="connsiteX12" fmla="*/ 186663 w 1110328"/>
                  <a:gd name="connsiteY12" fmla="*/ 2185889 h 2185889"/>
                  <a:gd name="connsiteX13" fmla="*/ 164483 w 1110328"/>
                  <a:gd name="connsiteY13" fmla="*/ 2185889 h 2185889"/>
                  <a:gd name="connsiteX14" fmla="*/ 104210 w 1110328"/>
                  <a:gd name="connsiteY14" fmla="*/ 2185889 h 2185889"/>
                  <a:gd name="connsiteX15" fmla="*/ 49224 w 1110328"/>
                  <a:gd name="connsiteY15" fmla="*/ 2152634 h 2185889"/>
                  <a:gd name="connsiteX16" fmla="*/ 27494 w 1110328"/>
                  <a:gd name="connsiteY16" fmla="*/ 2092280 h 2185889"/>
                  <a:gd name="connsiteX17" fmla="*/ 0 w 1110328"/>
                  <a:gd name="connsiteY17" fmla="*/ 2015538 h 2185889"/>
                  <a:gd name="connsiteX18" fmla="*/ 32808 w 1110328"/>
                  <a:gd name="connsiteY18" fmla="*/ 1927692 h 2185889"/>
                  <a:gd name="connsiteX19" fmla="*/ 109525 w 1110328"/>
                  <a:gd name="connsiteY19" fmla="*/ 1900173 h 2185889"/>
                  <a:gd name="connsiteX20" fmla="*/ 356909 w 1110328"/>
                  <a:gd name="connsiteY20" fmla="*/ 1806565 h 2185889"/>
                  <a:gd name="connsiteX21" fmla="*/ 751967 w 1110328"/>
                  <a:gd name="connsiteY21" fmla="*/ 1565206 h 2185889"/>
                  <a:gd name="connsiteX22" fmla="*/ 785220 w 1110328"/>
                  <a:gd name="connsiteY22" fmla="*/ 1031922 h 2185889"/>
                  <a:gd name="connsiteX23" fmla="*/ 214156 w 1110328"/>
                  <a:gd name="connsiteY23" fmla="*/ 1031922 h 2185889"/>
                  <a:gd name="connsiteX24" fmla="*/ 126363 w 1110328"/>
                  <a:gd name="connsiteY24" fmla="*/ 1031922 h 2185889"/>
                  <a:gd name="connsiteX25" fmla="*/ 60301 w 1110328"/>
                  <a:gd name="connsiteY25" fmla="*/ 966281 h 2185889"/>
                  <a:gd name="connsiteX26" fmla="*/ 60301 w 1110328"/>
                  <a:gd name="connsiteY26" fmla="*/ 878435 h 2185889"/>
                  <a:gd name="connsiteX27" fmla="*/ 60301 w 1110328"/>
                  <a:gd name="connsiteY27" fmla="*/ 164566 h 2185889"/>
                  <a:gd name="connsiteX28" fmla="*/ 60301 w 1110328"/>
                  <a:gd name="connsiteY28" fmla="*/ 76721 h 2185889"/>
                  <a:gd name="connsiteX29" fmla="*/ 126363 w 1110328"/>
                  <a:gd name="connsiteY29" fmla="*/ 5291 h 2185889"/>
                  <a:gd name="connsiteX30" fmla="*/ 214156 w 1110328"/>
                  <a:gd name="connsiteY30" fmla="*/ 5291 h 2185889"/>
                  <a:gd name="connsiteX0" fmla="*/ 214156 w 1110328"/>
                  <a:gd name="connsiteY0" fmla="*/ 5291 h 2185889"/>
                  <a:gd name="connsiteX1" fmla="*/ 927552 w 1110328"/>
                  <a:gd name="connsiteY1" fmla="*/ 5291 h 2185889"/>
                  <a:gd name="connsiteX2" fmla="*/ 1015319 w 1110328"/>
                  <a:gd name="connsiteY2" fmla="*/ 5291 h 2185889"/>
                  <a:gd name="connsiteX3" fmla="*/ 1087143 w 1110328"/>
                  <a:gd name="connsiteY3" fmla="*/ 76721 h 2185889"/>
                  <a:gd name="connsiteX4" fmla="*/ 1087143 w 1110328"/>
                  <a:gd name="connsiteY4" fmla="*/ 164566 h 2185889"/>
                  <a:gd name="connsiteX5" fmla="*/ 1087143 w 1110328"/>
                  <a:gd name="connsiteY5" fmla="*/ 680565 h 2185889"/>
                  <a:gd name="connsiteX6" fmla="*/ 1087143 w 1110328"/>
                  <a:gd name="connsiteY6" fmla="*/ 702296 h 2185889"/>
                  <a:gd name="connsiteX7" fmla="*/ 1087143 w 1110328"/>
                  <a:gd name="connsiteY7" fmla="*/ 960493 h 2185889"/>
                  <a:gd name="connsiteX8" fmla="*/ 1087143 w 1110328"/>
                  <a:gd name="connsiteY8" fmla="*/ 1515535 h 2185889"/>
                  <a:gd name="connsiteX9" fmla="*/ 774143 w 1110328"/>
                  <a:gd name="connsiteY9" fmla="*/ 1960526 h 2185889"/>
                  <a:gd name="connsiteX10" fmla="*/ 219469 w 1110328"/>
                  <a:gd name="connsiteY10" fmla="*/ 2174813 h 2185889"/>
                  <a:gd name="connsiteX11" fmla="*/ 203080 w 1110328"/>
                  <a:gd name="connsiteY11" fmla="*/ 2185889 h 2185889"/>
                  <a:gd name="connsiteX12" fmla="*/ 186663 w 1110328"/>
                  <a:gd name="connsiteY12" fmla="*/ 2185889 h 2185889"/>
                  <a:gd name="connsiteX13" fmla="*/ 164483 w 1110328"/>
                  <a:gd name="connsiteY13" fmla="*/ 2185889 h 2185889"/>
                  <a:gd name="connsiteX14" fmla="*/ 104210 w 1110328"/>
                  <a:gd name="connsiteY14" fmla="*/ 2185889 h 2185889"/>
                  <a:gd name="connsiteX15" fmla="*/ 49224 w 1110328"/>
                  <a:gd name="connsiteY15" fmla="*/ 2152634 h 2185889"/>
                  <a:gd name="connsiteX16" fmla="*/ 27494 w 1110328"/>
                  <a:gd name="connsiteY16" fmla="*/ 2092280 h 2185889"/>
                  <a:gd name="connsiteX17" fmla="*/ 0 w 1110328"/>
                  <a:gd name="connsiteY17" fmla="*/ 2015538 h 2185889"/>
                  <a:gd name="connsiteX18" fmla="*/ 32808 w 1110328"/>
                  <a:gd name="connsiteY18" fmla="*/ 1927692 h 2185889"/>
                  <a:gd name="connsiteX19" fmla="*/ 109525 w 1110328"/>
                  <a:gd name="connsiteY19" fmla="*/ 1900173 h 2185889"/>
                  <a:gd name="connsiteX20" fmla="*/ 356909 w 1110328"/>
                  <a:gd name="connsiteY20" fmla="*/ 1806565 h 2185889"/>
                  <a:gd name="connsiteX21" fmla="*/ 751967 w 1110328"/>
                  <a:gd name="connsiteY21" fmla="*/ 1565206 h 2185889"/>
                  <a:gd name="connsiteX22" fmla="*/ 785220 w 1110328"/>
                  <a:gd name="connsiteY22" fmla="*/ 1031922 h 2185889"/>
                  <a:gd name="connsiteX23" fmla="*/ 214156 w 1110328"/>
                  <a:gd name="connsiteY23" fmla="*/ 1031922 h 2185889"/>
                  <a:gd name="connsiteX24" fmla="*/ 126363 w 1110328"/>
                  <a:gd name="connsiteY24" fmla="*/ 1031922 h 2185889"/>
                  <a:gd name="connsiteX25" fmla="*/ 60301 w 1110328"/>
                  <a:gd name="connsiteY25" fmla="*/ 966281 h 2185889"/>
                  <a:gd name="connsiteX26" fmla="*/ 60301 w 1110328"/>
                  <a:gd name="connsiteY26" fmla="*/ 878435 h 2185889"/>
                  <a:gd name="connsiteX27" fmla="*/ 60301 w 1110328"/>
                  <a:gd name="connsiteY27" fmla="*/ 164566 h 2185889"/>
                  <a:gd name="connsiteX28" fmla="*/ 60301 w 1110328"/>
                  <a:gd name="connsiteY28" fmla="*/ 76721 h 2185889"/>
                  <a:gd name="connsiteX29" fmla="*/ 126363 w 1110328"/>
                  <a:gd name="connsiteY29" fmla="*/ 5291 h 2185889"/>
                  <a:gd name="connsiteX30" fmla="*/ 214156 w 1110328"/>
                  <a:gd name="connsiteY30" fmla="*/ 5291 h 2185889"/>
                  <a:gd name="connsiteX0" fmla="*/ 214156 w 1110328"/>
                  <a:gd name="connsiteY0" fmla="*/ 5291 h 2194111"/>
                  <a:gd name="connsiteX1" fmla="*/ 927552 w 1110328"/>
                  <a:gd name="connsiteY1" fmla="*/ 5291 h 2194111"/>
                  <a:gd name="connsiteX2" fmla="*/ 1015319 w 1110328"/>
                  <a:gd name="connsiteY2" fmla="*/ 5291 h 2194111"/>
                  <a:gd name="connsiteX3" fmla="*/ 1087143 w 1110328"/>
                  <a:gd name="connsiteY3" fmla="*/ 76721 h 2194111"/>
                  <a:gd name="connsiteX4" fmla="*/ 1087143 w 1110328"/>
                  <a:gd name="connsiteY4" fmla="*/ 164566 h 2194111"/>
                  <a:gd name="connsiteX5" fmla="*/ 1087143 w 1110328"/>
                  <a:gd name="connsiteY5" fmla="*/ 680565 h 2194111"/>
                  <a:gd name="connsiteX6" fmla="*/ 1087143 w 1110328"/>
                  <a:gd name="connsiteY6" fmla="*/ 702296 h 2194111"/>
                  <a:gd name="connsiteX7" fmla="*/ 1087143 w 1110328"/>
                  <a:gd name="connsiteY7" fmla="*/ 960493 h 2194111"/>
                  <a:gd name="connsiteX8" fmla="*/ 1087143 w 1110328"/>
                  <a:gd name="connsiteY8" fmla="*/ 1515535 h 2194111"/>
                  <a:gd name="connsiteX9" fmla="*/ 774143 w 1110328"/>
                  <a:gd name="connsiteY9" fmla="*/ 1960526 h 2194111"/>
                  <a:gd name="connsiteX10" fmla="*/ 219469 w 1110328"/>
                  <a:gd name="connsiteY10" fmla="*/ 2174813 h 2194111"/>
                  <a:gd name="connsiteX11" fmla="*/ 203080 w 1110328"/>
                  <a:gd name="connsiteY11" fmla="*/ 2185889 h 2194111"/>
                  <a:gd name="connsiteX12" fmla="*/ 186663 w 1110328"/>
                  <a:gd name="connsiteY12" fmla="*/ 2185889 h 2194111"/>
                  <a:gd name="connsiteX13" fmla="*/ 164483 w 1110328"/>
                  <a:gd name="connsiteY13" fmla="*/ 2185889 h 2194111"/>
                  <a:gd name="connsiteX14" fmla="*/ 104210 w 1110328"/>
                  <a:gd name="connsiteY14" fmla="*/ 2185889 h 2194111"/>
                  <a:gd name="connsiteX15" fmla="*/ 49224 w 1110328"/>
                  <a:gd name="connsiteY15" fmla="*/ 2152634 h 2194111"/>
                  <a:gd name="connsiteX16" fmla="*/ 27494 w 1110328"/>
                  <a:gd name="connsiteY16" fmla="*/ 2092280 h 2194111"/>
                  <a:gd name="connsiteX17" fmla="*/ 0 w 1110328"/>
                  <a:gd name="connsiteY17" fmla="*/ 2015538 h 2194111"/>
                  <a:gd name="connsiteX18" fmla="*/ 32808 w 1110328"/>
                  <a:gd name="connsiteY18" fmla="*/ 1927692 h 2194111"/>
                  <a:gd name="connsiteX19" fmla="*/ 109525 w 1110328"/>
                  <a:gd name="connsiteY19" fmla="*/ 1900173 h 2194111"/>
                  <a:gd name="connsiteX20" fmla="*/ 356909 w 1110328"/>
                  <a:gd name="connsiteY20" fmla="*/ 1806565 h 2194111"/>
                  <a:gd name="connsiteX21" fmla="*/ 751967 w 1110328"/>
                  <a:gd name="connsiteY21" fmla="*/ 1565206 h 2194111"/>
                  <a:gd name="connsiteX22" fmla="*/ 785220 w 1110328"/>
                  <a:gd name="connsiteY22" fmla="*/ 1031922 h 2194111"/>
                  <a:gd name="connsiteX23" fmla="*/ 214156 w 1110328"/>
                  <a:gd name="connsiteY23" fmla="*/ 1031922 h 2194111"/>
                  <a:gd name="connsiteX24" fmla="*/ 126363 w 1110328"/>
                  <a:gd name="connsiteY24" fmla="*/ 1031922 h 2194111"/>
                  <a:gd name="connsiteX25" fmla="*/ 60301 w 1110328"/>
                  <a:gd name="connsiteY25" fmla="*/ 966281 h 2194111"/>
                  <a:gd name="connsiteX26" fmla="*/ 60301 w 1110328"/>
                  <a:gd name="connsiteY26" fmla="*/ 878435 h 2194111"/>
                  <a:gd name="connsiteX27" fmla="*/ 60301 w 1110328"/>
                  <a:gd name="connsiteY27" fmla="*/ 164566 h 2194111"/>
                  <a:gd name="connsiteX28" fmla="*/ 60301 w 1110328"/>
                  <a:gd name="connsiteY28" fmla="*/ 76721 h 2194111"/>
                  <a:gd name="connsiteX29" fmla="*/ 126363 w 1110328"/>
                  <a:gd name="connsiteY29" fmla="*/ 5291 h 2194111"/>
                  <a:gd name="connsiteX30" fmla="*/ 214156 w 1110328"/>
                  <a:gd name="connsiteY30" fmla="*/ 5291 h 2194111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6221 w 1112393"/>
                  <a:gd name="connsiteY0" fmla="*/ 5291 h 2194956"/>
                  <a:gd name="connsiteX1" fmla="*/ 929617 w 1112393"/>
                  <a:gd name="connsiteY1" fmla="*/ 5291 h 2194956"/>
                  <a:gd name="connsiteX2" fmla="*/ 1017384 w 1112393"/>
                  <a:gd name="connsiteY2" fmla="*/ 5291 h 2194956"/>
                  <a:gd name="connsiteX3" fmla="*/ 1089208 w 1112393"/>
                  <a:gd name="connsiteY3" fmla="*/ 76721 h 2194956"/>
                  <a:gd name="connsiteX4" fmla="*/ 1089208 w 1112393"/>
                  <a:gd name="connsiteY4" fmla="*/ 164566 h 2194956"/>
                  <a:gd name="connsiteX5" fmla="*/ 1089208 w 1112393"/>
                  <a:gd name="connsiteY5" fmla="*/ 680565 h 2194956"/>
                  <a:gd name="connsiteX6" fmla="*/ 1089208 w 1112393"/>
                  <a:gd name="connsiteY6" fmla="*/ 702296 h 2194956"/>
                  <a:gd name="connsiteX7" fmla="*/ 1089208 w 1112393"/>
                  <a:gd name="connsiteY7" fmla="*/ 960493 h 2194956"/>
                  <a:gd name="connsiteX8" fmla="*/ 1089208 w 1112393"/>
                  <a:gd name="connsiteY8" fmla="*/ 1515535 h 2194956"/>
                  <a:gd name="connsiteX9" fmla="*/ 776208 w 1112393"/>
                  <a:gd name="connsiteY9" fmla="*/ 1960526 h 2194956"/>
                  <a:gd name="connsiteX10" fmla="*/ 221534 w 1112393"/>
                  <a:gd name="connsiteY10" fmla="*/ 2174813 h 2194956"/>
                  <a:gd name="connsiteX11" fmla="*/ 205145 w 1112393"/>
                  <a:gd name="connsiteY11" fmla="*/ 2185889 h 2194956"/>
                  <a:gd name="connsiteX12" fmla="*/ 188728 w 1112393"/>
                  <a:gd name="connsiteY12" fmla="*/ 2185889 h 2194956"/>
                  <a:gd name="connsiteX13" fmla="*/ 166548 w 1112393"/>
                  <a:gd name="connsiteY13" fmla="*/ 2185889 h 2194956"/>
                  <a:gd name="connsiteX14" fmla="*/ 106275 w 1112393"/>
                  <a:gd name="connsiteY14" fmla="*/ 2185889 h 2194956"/>
                  <a:gd name="connsiteX15" fmla="*/ 51289 w 1112393"/>
                  <a:gd name="connsiteY15" fmla="*/ 2152634 h 2194956"/>
                  <a:gd name="connsiteX16" fmla="*/ 29559 w 1112393"/>
                  <a:gd name="connsiteY16" fmla="*/ 2092280 h 2194956"/>
                  <a:gd name="connsiteX17" fmla="*/ 2065 w 1112393"/>
                  <a:gd name="connsiteY17" fmla="*/ 2015538 h 2194956"/>
                  <a:gd name="connsiteX18" fmla="*/ 34873 w 1112393"/>
                  <a:gd name="connsiteY18" fmla="*/ 1927692 h 2194956"/>
                  <a:gd name="connsiteX19" fmla="*/ 111590 w 1112393"/>
                  <a:gd name="connsiteY19" fmla="*/ 1900173 h 2194956"/>
                  <a:gd name="connsiteX20" fmla="*/ 358974 w 1112393"/>
                  <a:gd name="connsiteY20" fmla="*/ 1806565 h 2194956"/>
                  <a:gd name="connsiteX21" fmla="*/ 754032 w 1112393"/>
                  <a:gd name="connsiteY21" fmla="*/ 1565206 h 2194956"/>
                  <a:gd name="connsiteX22" fmla="*/ 787285 w 1112393"/>
                  <a:gd name="connsiteY22" fmla="*/ 1031922 h 2194956"/>
                  <a:gd name="connsiteX23" fmla="*/ 216221 w 1112393"/>
                  <a:gd name="connsiteY23" fmla="*/ 1031922 h 2194956"/>
                  <a:gd name="connsiteX24" fmla="*/ 128428 w 1112393"/>
                  <a:gd name="connsiteY24" fmla="*/ 1031922 h 2194956"/>
                  <a:gd name="connsiteX25" fmla="*/ 62366 w 1112393"/>
                  <a:gd name="connsiteY25" fmla="*/ 966281 h 2194956"/>
                  <a:gd name="connsiteX26" fmla="*/ 62366 w 1112393"/>
                  <a:gd name="connsiteY26" fmla="*/ 878435 h 2194956"/>
                  <a:gd name="connsiteX27" fmla="*/ 62366 w 1112393"/>
                  <a:gd name="connsiteY27" fmla="*/ 164566 h 2194956"/>
                  <a:gd name="connsiteX28" fmla="*/ 62366 w 1112393"/>
                  <a:gd name="connsiteY28" fmla="*/ 76721 h 2194956"/>
                  <a:gd name="connsiteX29" fmla="*/ 128428 w 1112393"/>
                  <a:gd name="connsiteY29" fmla="*/ 5291 h 2194956"/>
                  <a:gd name="connsiteX30" fmla="*/ 216221 w 1112393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5291 h 2194956"/>
                  <a:gd name="connsiteX1" fmla="*/ 927552 w 1110328"/>
                  <a:gd name="connsiteY1" fmla="*/ 5291 h 2194956"/>
                  <a:gd name="connsiteX2" fmla="*/ 1015319 w 1110328"/>
                  <a:gd name="connsiteY2" fmla="*/ 5291 h 2194956"/>
                  <a:gd name="connsiteX3" fmla="*/ 1087143 w 1110328"/>
                  <a:gd name="connsiteY3" fmla="*/ 76721 h 2194956"/>
                  <a:gd name="connsiteX4" fmla="*/ 1087143 w 1110328"/>
                  <a:gd name="connsiteY4" fmla="*/ 164566 h 2194956"/>
                  <a:gd name="connsiteX5" fmla="*/ 1087143 w 1110328"/>
                  <a:gd name="connsiteY5" fmla="*/ 680565 h 2194956"/>
                  <a:gd name="connsiteX6" fmla="*/ 1087143 w 1110328"/>
                  <a:gd name="connsiteY6" fmla="*/ 702296 h 2194956"/>
                  <a:gd name="connsiteX7" fmla="*/ 1087143 w 1110328"/>
                  <a:gd name="connsiteY7" fmla="*/ 960493 h 2194956"/>
                  <a:gd name="connsiteX8" fmla="*/ 1087143 w 1110328"/>
                  <a:gd name="connsiteY8" fmla="*/ 1515535 h 2194956"/>
                  <a:gd name="connsiteX9" fmla="*/ 774143 w 1110328"/>
                  <a:gd name="connsiteY9" fmla="*/ 1960526 h 2194956"/>
                  <a:gd name="connsiteX10" fmla="*/ 219469 w 1110328"/>
                  <a:gd name="connsiteY10" fmla="*/ 2174813 h 2194956"/>
                  <a:gd name="connsiteX11" fmla="*/ 203080 w 1110328"/>
                  <a:gd name="connsiteY11" fmla="*/ 2185889 h 2194956"/>
                  <a:gd name="connsiteX12" fmla="*/ 186663 w 1110328"/>
                  <a:gd name="connsiteY12" fmla="*/ 2185889 h 2194956"/>
                  <a:gd name="connsiteX13" fmla="*/ 164483 w 1110328"/>
                  <a:gd name="connsiteY13" fmla="*/ 2185889 h 2194956"/>
                  <a:gd name="connsiteX14" fmla="*/ 104210 w 1110328"/>
                  <a:gd name="connsiteY14" fmla="*/ 2185889 h 2194956"/>
                  <a:gd name="connsiteX15" fmla="*/ 49224 w 1110328"/>
                  <a:gd name="connsiteY15" fmla="*/ 2152634 h 2194956"/>
                  <a:gd name="connsiteX16" fmla="*/ 27494 w 1110328"/>
                  <a:gd name="connsiteY16" fmla="*/ 2092280 h 2194956"/>
                  <a:gd name="connsiteX17" fmla="*/ 0 w 1110328"/>
                  <a:gd name="connsiteY17" fmla="*/ 2015538 h 2194956"/>
                  <a:gd name="connsiteX18" fmla="*/ 32808 w 1110328"/>
                  <a:gd name="connsiteY18" fmla="*/ 1927692 h 2194956"/>
                  <a:gd name="connsiteX19" fmla="*/ 109525 w 1110328"/>
                  <a:gd name="connsiteY19" fmla="*/ 1900173 h 2194956"/>
                  <a:gd name="connsiteX20" fmla="*/ 356909 w 1110328"/>
                  <a:gd name="connsiteY20" fmla="*/ 1806565 h 2194956"/>
                  <a:gd name="connsiteX21" fmla="*/ 751967 w 1110328"/>
                  <a:gd name="connsiteY21" fmla="*/ 1565206 h 2194956"/>
                  <a:gd name="connsiteX22" fmla="*/ 785220 w 1110328"/>
                  <a:gd name="connsiteY22" fmla="*/ 1031922 h 2194956"/>
                  <a:gd name="connsiteX23" fmla="*/ 214156 w 1110328"/>
                  <a:gd name="connsiteY23" fmla="*/ 1031922 h 2194956"/>
                  <a:gd name="connsiteX24" fmla="*/ 126363 w 1110328"/>
                  <a:gd name="connsiteY24" fmla="*/ 1031922 h 2194956"/>
                  <a:gd name="connsiteX25" fmla="*/ 60301 w 1110328"/>
                  <a:gd name="connsiteY25" fmla="*/ 966281 h 2194956"/>
                  <a:gd name="connsiteX26" fmla="*/ 60301 w 1110328"/>
                  <a:gd name="connsiteY26" fmla="*/ 878435 h 2194956"/>
                  <a:gd name="connsiteX27" fmla="*/ 60301 w 1110328"/>
                  <a:gd name="connsiteY27" fmla="*/ 164566 h 2194956"/>
                  <a:gd name="connsiteX28" fmla="*/ 60301 w 1110328"/>
                  <a:gd name="connsiteY28" fmla="*/ 76721 h 2194956"/>
                  <a:gd name="connsiteX29" fmla="*/ 126363 w 1110328"/>
                  <a:gd name="connsiteY29" fmla="*/ 5291 h 2194956"/>
                  <a:gd name="connsiteX30" fmla="*/ 214156 w 1110328"/>
                  <a:gd name="connsiteY30" fmla="*/ 5291 h 2194956"/>
                  <a:gd name="connsiteX0" fmla="*/ 214156 w 1110328"/>
                  <a:gd name="connsiteY0" fmla="*/ 9224 h 2198889"/>
                  <a:gd name="connsiteX1" fmla="*/ 927552 w 1110328"/>
                  <a:gd name="connsiteY1" fmla="*/ 9224 h 2198889"/>
                  <a:gd name="connsiteX2" fmla="*/ 1015319 w 1110328"/>
                  <a:gd name="connsiteY2" fmla="*/ 9224 h 2198889"/>
                  <a:gd name="connsiteX3" fmla="*/ 1087143 w 1110328"/>
                  <a:gd name="connsiteY3" fmla="*/ 80654 h 2198889"/>
                  <a:gd name="connsiteX4" fmla="*/ 1087143 w 1110328"/>
                  <a:gd name="connsiteY4" fmla="*/ 168499 h 2198889"/>
                  <a:gd name="connsiteX5" fmla="*/ 1087143 w 1110328"/>
                  <a:gd name="connsiteY5" fmla="*/ 684498 h 2198889"/>
                  <a:gd name="connsiteX6" fmla="*/ 1087143 w 1110328"/>
                  <a:gd name="connsiteY6" fmla="*/ 706229 h 2198889"/>
                  <a:gd name="connsiteX7" fmla="*/ 1087143 w 1110328"/>
                  <a:gd name="connsiteY7" fmla="*/ 964426 h 2198889"/>
                  <a:gd name="connsiteX8" fmla="*/ 1087143 w 1110328"/>
                  <a:gd name="connsiteY8" fmla="*/ 1519468 h 2198889"/>
                  <a:gd name="connsiteX9" fmla="*/ 774143 w 1110328"/>
                  <a:gd name="connsiteY9" fmla="*/ 1964459 h 2198889"/>
                  <a:gd name="connsiteX10" fmla="*/ 219469 w 1110328"/>
                  <a:gd name="connsiteY10" fmla="*/ 2178746 h 2198889"/>
                  <a:gd name="connsiteX11" fmla="*/ 203080 w 1110328"/>
                  <a:gd name="connsiteY11" fmla="*/ 2189822 h 2198889"/>
                  <a:gd name="connsiteX12" fmla="*/ 186663 w 1110328"/>
                  <a:gd name="connsiteY12" fmla="*/ 2189822 h 2198889"/>
                  <a:gd name="connsiteX13" fmla="*/ 164483 w 1110328"/>
                  <a:gd name="connsiteY13" fmla="*/ 2189822 h 2198889"/>
                  <a:gd name="connsiteX14" fmla="*/ 104210 w 1110328"/>
                  <a:gd name="connsiteY14" fmla="*/ 2189822 h 2198889"/>
                  <a:gd name="connsiteX15" fmla="*/ 49224 w 1110328"/>
                  <a:gd name="connsiteY15" fmla="*/ 2156567 h 2198889"/>
                  <a:gd name="connsiteX16" fmla="*/ 27494 w 1110328"/>
                  <a:gd name="connsiteY16" fmla="*/ 2096213 h 2198889"/>
                  <a:gd name="connsiteX17" fmla="*/ 0 w 1110328"/>
                  <a:gd name="connsiteY17" fmla="*/ 2019471 h 2198889"/>
                  <a:gd name="connsiteX18" fmla="*/ 32808 w 1110328"/>
                  <a:gd name="connsiteY18" fmla="*/ 1931625 h 2198889"/>
                  <a:gd name="connsiteX19" fmla="*/ 109525 w 1110328"/>
                  <a:gd name="connsiteY19" fmla="*/ 1904106 h 2198889"/>
                  <a:gd name="connsiteX20" fmla="*/ 356909 w 1110328"/>
                  <a:gd name="connsiteY20" fmla="*/ 1810498 h 2198889"/>
                  <a:gd name="connsiteX21" fmla="*/ 751967 w 1110328"/>
                  <a:gd name="connsiteY21" fmla="*/ 1569139 h 2198889"/>
                  <a:gd name="connsiteX22" fmla="*/ 785220 w 1110328"/>
                  <a:gd name="connsiteY22" fmla="*/ 1035855 h 2198889"/>
                  <a:gd name="connsiteX23" fmla="*/ 214156 w 1110328"/>
                  <a:gd name="connsiteY23" fmla="*/ 1035855 h 2198889"/>
                  <a:gd name="connsiteX24" fmla="*/ 126363 w 1110328"/>
                  <a:gd name="connsiteY24" fmla="*/ 1035855 h 2198889"/>
                  <a:gd name="connsiteX25" fmla="*/ 60301 w 1110328"/>
                  <a:gd name="connsiteY25" fmla="*/ 970214 h 2198889"/>
                  <a:gd name="connsiteX26" fmla="*/ 60301 w 1110328"/>
                  <a:gd name="connsiteY26" fmla="*/ 882368 h 2198889"/>
                  <a:gd name="connsiteX27" fmla="*/ 60301 w 1110328"/>
                  <a:gd name="connsiteY27" fmla="*/ 168499 h 2198889"/>
                  <a:gd name="connsiteX28" fmla="*/ 60301 w 1110328"/>
                  <a:gd name="connsiteY28" fmla="*/ 80654 h 2198889"/>
                  <a:gd name="connsiteX29" fmla="*/ 126363 w 1110328"/>
                  <a:gd name="connsiteY29" fmla="*/ 9224 h 2198889"/>
                  <a:gd name="connsiteX30" fmla="*/ 214156 w 1110328"/>
                  <a:gd name="connsiteY30" fmla="*/ 9224 h 2198889"/>
                  <a:gd name="connsiteX0" fmla="*/ 214156 w 1110328"/>
                  <a:gd name="connsiteY0" fmla="*/ 5292 h 2194957"/>
                  <a:gd name="connsiteX1" fmla="*/ 927552 w 1110328"/>
                  <a:gd name="connsiteY1" fmla="*/ 5292 h 2194957"/>
                  <a:gd name="connsiteX2" fmla="*/ 1015319 w 1110328"/>
                  <a:gd name="connsiteY2" fmla="*/ 5292 h 2194957"/>
                  <a:gd name="connsiteX3" fmla="*/ 1087143 w 1110328"/>
                  <a:gd name="connsiteY3" fmla="*/ 76722 h 2194957"/>
                  <a:gd name="connsiteX4" fmla="*/ 1087143 w 1110328"/>
                  <a:gd name="connsiteY4" fmla="*/ 164567 h 2194957"/>
                  <a:gd name="connsiteX5" fmla="*/ 1087143 w 1110328"/>
                  <a:gd name="connsiteY5" fmla="*/ 680566 h 2194957"/>
                  <a:gd name="connsiteX6" fmla="*/ 1087143 w 1110328"/>
                  <a:gd name="connsiteY6" fmla="*/ 702297 h 2194957"/>
                  <a:gd name="connsiteX7" fmla="*/ 1087143 w 1110328"/>
                  <a:gd name="connsiteY7" fmla="*/ 960494 h 2194957"/>
                  <a:gd name="connsiteX8" fmla="*/ 1087143 w 1110328"/>
                  <a:gd name="connsiteY8" fmla="*/ 1515536 h 2194957"/>
                  <a:gd name="connsiteX9" fmla="*/ 774143 w 1110328"/>
                  <a:gd name="connsiteY9" fmla="*/ 1960527 h 2194957"/>
                  <a:gd name="connsiteX10" fmla="*/ 219469 w 1110328"/>
                  <a:gd name="connsiteY10" fmla="*/ 2174814 h 2194957"/>
                  <a:gd name="connsiteX11" fmla="*/ 203080 w 1110328"/>
                  <a:gd name="connsiteY11" fmla="*/ 2185890 h 2194957"/>
                  <a:gd name="connsiteX12" fmla="*/ 186663 w 1110328"/>
                  <a:gd name="connsiteY12" fmla="*/ 2185890 h 2194957"/>
                  <a:gd name="connsiteX13" fmla="*/ 164483 w 1110328"/>
                  <a:gd name="connsiteY13" fmla="*/ 2185890 h 2194957"/>
                  <a:gd name="connsiteX14" fmla="*/ 104210 w 1110328"/>
                  <a:gd name="connsiteY14" fmla="*/ 2185890 h 2194957"/>
                  <a:gd name="connsiteX15" fmla="*/ 49224 w 1110328"/>
                  <a:gd name="connsiteY15" fmla="*/ 2152635 h 2194957"/>
                  <a:gd name="connsiteX16" fmla="*/ 27494 w 1110328"/>
                  <a:gd name="connsiteY16" fmla="*/ 2092281 h 2194957"/>
                  <a:gd name="connsiteX17" fmla="*/ 0 w 1110328"/>
                  <a:gd name="connsiteY17" fmla="*/ 2015539 h 2194957"/>
                  <a:gd name="connsiteX18" fmla="*/ 32808 w 1110328"/>
                  <a:gd name="connsiteY18" fmla="*/ 1927693 h 2194957"/>
                  <a:gd name="connsiteX19" fmla="*/ 109525 w 1110328"/>
                  <a:gd name="connsiteY19" fmla="*/ 1900174 h 2194957"/>
                  <a:gd name="connsiteX20" fmla="*/ 356909 w 1110328"/>
                  <a:gd name="connsiteY20" fmla="*/ 1806566 h 2194957"/>
                  <a:gd name="connsiteX21" fmla="*/ 751967 w 1110328"/>
                  <a:gd name="connsiteY21" fmla="*/ 1565207 h 2194957"/>
                  <a:gd name="connsiteX22" fmla="*/ 785220 w 1110328"/>
                  <a:gd name="connsiteY22" fmla="*/ 1031923 h 2194957"/>
                  <a:gd name="connsiteX23" fmla="*/ 214156 w 1110328"/>
                  <a:gd name="connsiteY23" fmla="*/ 1031923 h 2194957"/>
                  <a:gd name="connsiteX24" fmla="*/ 126363 w 1110328"/>
                  <a:gd name="connsiteY24" fmla="*/ 1031923 h 2194957"/>
                  <a:gd name="connsiteX25" fmla="*/ 60301 w 1110328"/>
                  <a:gd name="connsiteY25" fmla="*/ 966282 h 2194957"/>
                  <a:gd name="connsiteX26" fmla="*/ 60301 w 1110328"/>
                  <a:gd name="connsiteY26" fmla="*/ 878436 h 2194957"/>
                  <a:gd name="connsiteX27" fmla="*/ 60301 w 1110328"/>
                  <a:gd name="connsiteY27" fmla="*/ 164567 h 2194957"/>
                  <a:gd name="connsiteX28" fmla="*/ 60301 w 1110328"/>
                  <a:gd name="connsiteY28" fmla="*/ 76722 h 2194957"/>
                  <a:gd name="connsiteX29" fmla="*/ 126363 w 1110328"/>
                  <a:gd name="connsiteY29" fmla="*/ 5292 h 2194957"/>
                  <a:gd name="connsiteX30" fmla="*/ 214156 w 1110328"/>
                  <a:gd name="connsiteY30" fmla="*/ 5292 h 2194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110328" h="2194957">
                    <a:moveTo>
                      <a:pt x="214156" y="5292"/>
                    </a:moveTo>
                    <a:lnTo>
                      <a:pt x="927552" y="5292"/>
                    </a:lnTo>
                    <a:cubicBezTo>
                      <a:pt x="1061079" y="5292"/>
                      <a:pt x="988721" y="-6613"/>
                      <a:pt x="1015319" y="5292"/>
                    </a:cubicBezTo>
                    <a:cubicBezTo>
                      <a:pt x="1041917" y="17197"/>
                      <a:pt x="1087143" y="47602"/>
                      <a:pt x="1087143" y="76722"/>
                    </a:cubicBezTo>
                    <a:lnTo>
                      <a:pt x="1087143" y="164567"/>
                    </a:lnTo>
                    <a:lnTo>
                      <a:pt x="1087143" y="680566"/>
                    </a:lnTo>
                    <a:lnTo>
                      <a:pt x="1087143" y="702297"/>
                    </a:lnTo>
                    <a:lnTo>
                      <a:pt x="1087143" y="960494"/>
                    </a:lnTo>
                    <a:cubicBezTo>
                      <a:pt x="1087143" y="1096034"/>
                      <a:pt x="1139310" y="1348864"/>
                      <a:pt x="1087143" y="1515536"/>
                    </a:cubicBezTo>
                    <a:cubicBezTo>
                      <a:pt x="1034976" y="1682208"/>
                      <a:pt x="943561" y="1895076"/>
                      <a:pt x="774143" y="1960527"/>
                    </a:cubicBezTo>
                    <a:lnTo>
                      <a:pt x="219469" y="2174814"/>
                    </a:lnTo>
                    <a:cubicBezTo>
                      <a:pt x="124292" y="2212375"/>
                      <a:pt x="208851" y="2185890"/>
                      <a:pt x="203080" y="2185890"/>
                    </a:cubicBezTo>
                    <a:lnTo>
                      <a:pt x="186663" y="2185890"/>
                    </a:lnTo>
                    <a:lnTo>
                      <a:pt x="164483" y="2185890"/>
                    </a:lnTo>
                    <a:cubicBezTo>
                      <a:pt x="150741" y="2185890"/>
                      <a:pt x="121318" y="2196237"/>
                      <a:pt x="104210" y="2185890"/>
                    </a:cubicBezTo>
                    <a:lnTo>
                      <a:pt x="49224" y="2152635"/>
                    </a:lnTo>
                    <a:cubicBezTo>
                      <a:pt x="36438" y="2137034"/>
                      <a:pt x="35682" y="2115136"/>
                      <a:pt x="27494" y="2092281"/>
                    </a:cubicBezTo>
                    <a:lnTo>
                      <a:pt x="0" y="2015539"/>
                    </a:lnTo>
                    <a:cubicBezTo>
                      <a:pt x="886" y="1988108"/>
                      <a:pt x="7853" y="1936645"/>
                      <a:pt x="32808" y="1927693"/>
                    </a:cubicBezTo>
                    <a:lnTo>
                      <a:pt x="109525" y="1900174"/>
                    </a:lnTo>
                    <a:cubicBezTo>
                      <a:pt x="163542" y="1879986"/>
                      <a:pt x="253864" y="1869521"/>
                      <a:pt x="356909" y="1806566"/>
                    </a:cubicBezTo>
                    <a:lnTo>
                      <a:pt x="751967" y="1565207"/>
                    </a:lnTo>
                    <a:cubicBezTo>
                      <a:pt x="823352" y="1436100"/>
                      <a:pt x="911451" y="1031923"/>
                      <a:pt x="785220" y="1031923"/>
                    </a:cubicBezTo>
                    <a:lnTo>
                      <a:pt x="214156" y="1031923"/>
                    </a:lnTo>
                    <a:cubicBezTo>
                      <a:pt x="104347" y="1031923"/>
                      <a:pt x="152006" y="1042863"/>
                      <a:pt x="126363" y="1031923"/>
                    </a:cubicBezTo>
                    <a:cubicBezTo>
                      <a:pt x="100721" y="1020983"/>
                      <a:pt x="60301" y="994132"/>
                      <a:pt x="60301" y="966282"/>
                    </a:cubicBezTo>
                    <a:lnTo>
                      <a:pt x="60301" y="878436"/>
                    </a:lnTo>
                    <a:lnTo>
                      <a:pt x="60301" y="164567"/>
                    </a:lnTo>
                    <a:cubicBezTo>
                      <a:pt x="60301" y="30948"/>
                      <a:pt x="40788" y="97820"/>
                      <a:pt x="60301" y="76722"/>
                    </a:cubicBezTo>
                    <a:lnTo>
                      <a:pt x="126363" y="5292"/>
                    </a:lnTo>
                    <a:cubicBezTo>
                      <a:pt x="152005" y="-6613"/>
                      <a:pt x="80625" y="5292"/>
                      <a:pt x="214156" y="5292"/>
                    </a:cubicBezTo>
                    <a:close/>
                  </a:path>
                </a:pathLst>
              </a:custGeom>
              <a:grpFill/>
              <a:ln w="6350" cap="sq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en-US" sz="1600" dirty="0">
                  <a:solidFill>
                    <a:schemeClr val="bg1"/>
                  </a:solidFill>
                  <a:latin typeface="Segoe UI" panose="020B0502040204020203" pitchFamily="34" charset="0"/>
                </a:endParaRPr>
              </a:p>
            </p:txBody>
          </p:sp>
        </p:grpSp>
      </p:grpSp>
      <p:grpSp>
        <p:nvGrpSpPr>
          <p:cNvPr id="110" name="QuestionMarkWhite" hidden="1">
            <a:extLst>
              <a:ext uri="{FF2B5EF4-FFF2-40B4-BE49-F238E27FC236}">
                <a16:creationId xmlns:a16="http://schemas.microsoft.com/office/drawing/2014/main" id="{87232012-2ADA-43C5-BEF1-7F10CE95EE5E}"/>
              </a:ext>
            </a:extLst>
          </p:cNvPr>
          <p:cNvGrpSpPr>
            <a:grpSpLocks noChangeAspect="1"/>
          </p:cNvGrpSpPr>
          <p:nvPr userDrawn="1">
            <p:custDataLst>
              <p:tags r:id="rId37"/>
            </p:custDataLst>
          </p:nvPr>
        </p:nvGrpSpPr>
        <p:grpSpPr>
          <a:xfrm>
            <a:off x="9803553" y="4241800"/>
            <a:ext cx="396228" cy="396228"/>
            <a:chOff x="1016000" y="1016000"/>
            <a:chExt cx="396228" cy="396228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41769398-5ADE-47BE-8550-649660F50206}"/>
                </a:ext>
              </a:extLst>
            </p:cNvPr>
            <p:cNvSpPr/>
            <p:nvPr/>
          </p:nvSpPr>
          <p:spPr>
            <a:xfrm>
              <a:off x="1016000" y="1016000"/>
              <a:ext cx="396228" cy="396228"/>
            </a:xfrm>
            <a:prstGeom prst="ellipse">
              <a:avLst/>
            </a:prstGeom>
            <a:solidFill>
              <a:schemeClr val="bg1"/>
            </a:solidFill>
            <a:ln w="6350" cap="sq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>
                <a:solidFill>
                  <a:schemeClr val="bg1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1F8B0C08-DDED-4D2E-A159-B748580F2E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62162" y="1079748"/>
              <a:ext cx="100148" cy="264489"/>
            </a:xfrm>
            <a:custGeom>
              <a:avLst/>
              <a:gdLst/>
              <a:ahLst/>
              <a:cxnLst/>
              <a:rect l="0" t="0" r="0" b="0"/>
              <a:pathLst>
                <a:path w="100209" h="264650">
                  <a:moveTo>
                    <a:pt x="50808" y="192298"/>
                  </a:moveTo>
                  <a:lnTo>
                    <a:pt x="48235" y="192298"/>
                  </a:lnTo>
                  <a:lnTo>
                    <a:pt x="46185" y="190247"/>
                  </a:lnTo>
                  <a:lnTo>
                    <a:pt x="46185" y="187673"/>
                  </a:lnTo>
                  <a:lnTo>
                    <a:pt x="46185" y="168582"/>
                  </a:lnTo>
                  <a:lnTo>
                    <a:pt x="46185" y="154191"/>
                  </a:lnTo>
                  <a:lnTo>
                    <a:pt x="46466" y="142253"/>
                  </a:lnTo>
                  <a:lnTo>
                    <a:pt x="49803" y="130154"/>
                  </a:lnTo>
                  <a:lnTo>
                    <a:pt x="53501" y="116809"/>
                  </a:lnTo>
                  <a:lnTo>
                    <a:pt x="60615" y="104951"/>
                  </a:lnTo>
                  <a:lnTo>
                    <a:pt x="72231" y="92812"/>
                  </a:lnTo>
                  <a:lnTo>
                    <a:pt x="89596" y="74684"/>
                  </a:lnTo>
                  <a:lnTo>
                    <a:pt x="90923" y="65680"/>
                  </a:lnTo>
                  <a:lnTo>
                    <a:pt x="90923" y="54988"/>
                  </a:lnTo>
                  <a:lnTo>
                    <a:pt x="90923" y="29744"/>
                  </a:lnTo>
                  <a:lnTo>
                    <a:pt x="71065" y="9245"/>
                  </a:lnTo>
                  <a:lnTo>
                    <a:pt x="46666" y="9245"/>
                  </a:lnTo>
                  <a:lnTo>
                    <a:pt x="31353" y="9245"/>
                  </a:lnTo>
                  <a:lnTo>
                    <a:pt x="17364" y="17245"/>
                  </a:lnTo>
                  <a:lnTo>
                    <a:pt x="9206" y="30669"/>
                  </a:lnTo>
                  <a:lnTo>
                    <a:pt x="7878" y="32840"/>
                  </a:lnTo>
                  <a:lnTo>
                    <a:pt x="5024" y="33523"/>
                  </a:lnTo>
                  <a:lnTo>
                    <a:pt x="2854" y="32196"/>
                  </a:lnTo>
                  <a:lnTo>
                    <a:pt x="682" y="30870"/>
                  </a:lnTo>
                  <a:lnTo>
                    <a:pt x="0" y="28015"/>
                  </a:lnTo>
                  <a:lnTo>
                    <a:pt x="1326" y="25846"/>
                  </a:lnTo>
                  <a:lnTo>
                    <a:pt x="11174" y="9647"/>
                  </a:lnTo>
                  <a:lnTo>
                    <a:pt x="28137" y="0"/>
                  </a:lnTo>
                  <a:lnTo>
                    <a:pt x="46709" y="0"/>
                  </a:lnTo>
                  <a:lnTo>
                    <a:pt x="76211" y="0"/>
                  </a:lnTo>
                  <a:lnTo>
                    <a:pt x="100208" y="24680"/>
                  </a:lnTo>
                  <a:lnTo>
                    <a:pt x="100208" y="54988"/>
                  </a:lnTo>
                  <a:lnTo>
                    <a:pt x="100208" y="69257"/>
                  </a:lnTo>
                  <a:lnTo>
                    <a:pt x="96831" y="80512"/>
                  </a:lnTo>
                  <a:lnTo>
                    <a:pt x="78945" y="99203"/>
                  </a:lnTo>
                  <a:lnTo>
                    <a:pt x="56595" y="122557"/>
                  </a:lnTo>
                  <a:lnTo>
                    <a:pt x="55429" y="140805"/>
                  </a:lnTo>
                  <a:lnTo>
                    <a:pt x="55429" y="168621"/>
                  </a:lnTo>
                  <a:lnTo>
                    <a:pt x="55429" y="187714"/>
                  </a:lnTo>
                  <a:lnTo>
                    <a:pt x="55429" y="190247"/>
                  </a:lnTo>
                  <a:lnTo>
                    <a:pt x="53340" y="192298"/>
                  </a:lnTo>
                  <a:lnTo>
                    <a:pt x="50808" y="192298"/>
                  </a:lnTo>
                  <a:lnTo>
                    <a:pt x="37745" y="244149"/>
                  </a:lnTo>
                  <a:lnTo>
                    <a:pt x="37745" y="259826"/>
                  </a:lnTo>
                  <a:lnTo>
                    <a:pt x="37745" y="262479"/>
                  </a:lnTo>
                  <a:lnTo>
                    <a:pt x="39914" y="264649"/>
                  </a:lnTo>
                  <a:lnTo>
                    <a:pt x="42567" y="264649"/>
                  </a:lnTo>
                  <a:lnTo>
                    <a:pt x="58245" y="264649"/>
                  </a:lnTo>
                  <a:lnTo>
                    <a:pt x="60897" y="264649"/>
                  </a:lnTo>
                  <a:lnTo>
                    <a:pt x="63067" y="262479"/>
                  </a:lnTo>
                  <a:lnTo>
                    <a:pt x="63067" y="259826"/>
                  </a:lnTo>
                  <a:lnTo>
                    <a:pt x="63067" y="244149"/>
                  </a:lnTo>
                  <a:lnTo>
                    <a:pt x="63067" y="241497"/>
                  </a:lnTo>
                  <a:lnTo>
                    <a:pt x="60897" y="239326"/>
                  </a:lnTo>
                  <a:lnTo>
                    <a:pt x="58245" y="239326"/>
                  </a:lnTo>
                  <a:lnTo>
                    <a:pt x="42567" y="239326"/>
                  </a:lnTo>
                  <a:lnTo>
                    <a:pt x="39914" y="239326"/>
                  </a:lnTo>
                  <a:lnTo>
                    <a:pt x="37745" y="241497"/>
                  </a:lnTo>
                  <a:lnTo>
                    <a:pt x="37745" y="244149"/>
                  </a:lnTo>
                </a:path>
              </a:pathLst>
            </a:custGeom>
            <a:solidFill>
              <a:schemeClr val="accent1"/>
            </a:solidFill>
            <a:ln w="6350" cap="sq" cmpd="sng" algn="ctr">
              <a:noFill/>
              <a:prstDash val="solid"/>
              <a:miter lim="800000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egoe UI" panose="020B0502040204020203" pitchFamily="34" charset="0"/>
              </a:endParaRPr>
            </a:p>
          </p:txBody>
        </p:sp>
      </p:grpSp>
      <p:grpSp>
        <p:nvGrpSpPr>
          <p:cNvPr id="113" name="AsteriskWhite" hidden="1">
            <a:extLst>
              <a:ext uri="{FF2B5EF4-FFF2-40B4-BE49-F238E27FC236}">
                <a16:creationId xmlns:a16="http://schemas.microsoft.com/office/drawing/2014/main" id="{DC623C77-C02D-488E-8F14-D4EB1F0CF3BE}"/>
              </a:ext>
            </a:extLst>
          </p:cNvPr>
          <p:cNvGrpSpPr>
            <a:grpSpLocks noChangeAspect="1"/>
          </p:cNvGrpSpPr>
          <p:nvPr userDrawn="1">
            <p:custDataLst>
              <p:tags r:id="rId38"/>
            </p:custDataLst>
          </p:nvPr>
        </p:nvGrpSpPr>
        <p:grpSpPr>
          <a:xfrm>
            <a:off x="9930553" y="2457450"/>
            <a:ext cx="396228" cy="396228"/>
            <a:chOff x="1016000" y="1016000"/>
            <a:chExt cx="396228" cy="396228"/>
          </a:xfrm>
        </p:grpSpPr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E92A7CB0-02D4-4395-8283-F8151833F4B3}"/>
                </a:ext>
              </a:extLst>
            </p:cNvPr>
            <p:cNvSpPr/>
            <p:nvPr/>
          </p:nvSpPr>
          <p:spPr>
            <a:xfrm>
              <a:off x="1016000" y="1016000"/>
              <a:ext cx="396228" cy="396228"/>
            </a:xfrm>
            <a:prstGeom prst="ellipse">
              <a:avLst/>
            </a:prstGeom>
            <a:solidFill>
              <a:schemeClr val="bg1"/>
            </a:solidFill>
            <a:ln w="6350" cap="sq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>
                <a:solidFill>
                  <a:schemeClr val="bg1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5D48CD34-AB65-4D51-AE20-884F1DFD10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4177" y="1094179"/>
              <a:ext cx="240772" cy="240773"/>
            </a:xfrm>
            <a:custGeom>
              <a:avLst/>
              <a:gdLst/>
              <a:ahLst/>
              <a:cxnLst/>
              <a:rect l="0" t="0" r="0" b="0"/>
              <a:pathLst>
                <a:path w="240773" h="240774">
                  <a:moveTo>
                    <a:pt x="236149" y="115764"/>
                  </a:moveTo>
                  <a:lnTo>
                    <a:pt x="131560" y="115764"/>
                  </a:lnTo>
                  <a:lnTo>
                    <a:pt x="210505" y="36820"/>
                  </a:lnTo>
                  <a:lnTo>
                    <a:pt x="212313" y="35010"/>
                  </a:lnTo>
                  <a:lnTo>
                    <a:pt x="212313" y="32076"/>
                  </a:lnTo>
                  <a:lnTo>
                    <a:pt x="210505" y="30268"/>
                  </a:lnTo>
                  <a:lnTo>
                    <a:pt x="208695" y="28458"/>
                  </a:lnTo>
                  <a:lnTo>
                    <a:pt x="205761" y="28458"/>
                  </a:lnTo>
                  <a:lnTo>
                    <a:pt x="203951" y="30268"/>
                  </a:lnTo>
                  <a:lnTo>
                    <a:pt x="125008" y="109212"/>
                  </a:lnTo>
                  <a:lnTo>
                    <a:pt x="125008" y="4623"/>
                  </a:lnTo>
                  <a:lnTo>
                    <a:pt x="125008" y="2049"/>
                  </a:lnTo>
                  <a:lnTo>
                    <a:pt x="122959" y="0"/>
                  </a:lnTo>
                  <a:lnTo>
                    <a:pt x="120384" y="0"/>
                  </a:lnTo>
                  <a:lnTo>
                    <a:pt x="117812" y="0"/>
                  </a:lnTo>
                  <a:lnTo>
                    <a:pt x="115763" y="2049"/>
                  </a:lnTo>
                  <a:lnTo>
                    <a:pt x="115763" y="4623"/>
                  </a:lnTo>
                  <a:lnTo>
                    <a:pt x="115763" y="109212"/>
                  </a:lnTo>
                  <a:lnTo>
                    <a:pt x="36818" y="30268"/>
                  </a:lnTo>
                  <a:lnTo>
                    <a:pt x="35009" y="28458"/>
                  </a:lnTo>
                  <a:lnTo>
                    <a:pt x="32075" y="28458"/>
                  </a:lnTo>
                  <a:lnTo>
                    <a:pt x="30266" y="30268"/>
                  </a:lnTo>
                  <a:lnTo>
                    <a:pt x="28457" y="32076"/>
                  </a:lnTo>
                  <a:lnTo>
                    <a:pt x="28457" y="35010"/>
                  </a:lnTo>
                  <a:lnTo>
                    <a:pt x="30266" y="36820"/>
                  </a:lnTo>
                  <a:lnTo>
                    <a:pt x="109211" y="115764"/>
                  </a:lnTo>
                  <a:lnTo>
                    <a:pt x="4621" y="115764"/>
                  </a:lnTo>
                  <a:lnTo>
                    <a:pt x="2049" y="115764"/>
                  </a:lnTo>
                  <a:lnTo>
                    <a:pt x="0" y="117814"/>
                  </a:lnTo>
                  <a:lnTo>
                    <a:pt x="0" y="120385"/>
                  </a:lnTo>
                  <a:lnTo>
                    <a:pt x="0" y="122959"/>
                  </a:lnTo>
                  <a:lnTo>
                    <a:pt x="2049" y="125010"/>
                  </a:lnTo>
                  <a:lnTo>
                    <a:pt x="4621" y="125010"/>
                  </a:lnTo>
                  <a:lnTo>
                    <a:pt x="109211" y="125010"/>
                  </a:lnTo>
                  <a:lnTo>
                    <a:pt x="30266" y="203953"/>
                  </a:lnTo>
                  <a:lnTo>
                    <a:pt x="28457" y="205763"/>
                  </a:lnTo>
                  <a:lnTo>
                    <a:pt x="28457" y="208696"/>
                  </a:lnTo>
                  <a:lnTo>
                    <a:pt x="30266" y="210505"/>
                  </a:lnTo>
                  <a:lnTo>
                    <a:pt x="31150" y="211390"/>
                  </a:lnTo>
                  <a:lnTo>
                    <a:pt x="32357" y="211872"/>
                  </a:lnTo>
                  <a:lnTo>
                    <a:pt x="33521" y="211872"/>
                  </a:lnTo>
                  <a:lnTo>
                    <a:pt x="34689" y="211872"/>
                  </a:lnTo>
                  <a:lnTo>
                    <a:pt x="35893" y="211430"/>
                  </a:lnTo>
                  <a:lnTo>
                    <a:pt x="36778" y="210505"/>
                  </a:lnTo>
                  <a:lnTo>
                    <a:pt x="115722" y="131561"/>
                  </a:lnTo>
                  <a:lnTo>
                    <a:pt x="115722" y="236150"/>
                  </a:lnTo>
                  <a:lnTo>
                    <a:pt x="115722" y="238723"/>
                  </a:lnTo>
                  <a:lnTo>
                    <a:pt x="117772" y="240773"/>
                  </a:lnTo>
                  <a:lnTo>
                    <a:pt x="120345" y="240773"/>
                  </a:lnTo>
                  <a:lnTo>
                    <a:pt x="122918" y="240773"/>
                  </a:lnTo>
                  <a:lnTo>
                    <a:pt x="124967" y="238723"/>
                  </a:lnTo>
                  <a:lnTo>
                    <a:pt x="124967" y="236150"/>
                  </a:lnTo>
                  <a:lnTo>
                    <a:pt x="124967" y="131561"/>
                  </a:lnTo>
                  <a:lnTo>
                    <a:pt x="203912" y="210505"/>
                  </a:lnTo>
                  <a:lnTo>
                    <a:pt x="204796" y="211390"/>
                  </a:lnTo>
                  <a:lnTo>
                    <a:pt x="206002" y="211872"/>
                  </a:lnTo>
                  <a:lnTo>
                    <a:pt x="207168" y="211872"/>
                  </a:lnTo>
                  <a:lnTo>
                    <a:pt x="208334" y="211872"/>
                  </a:lnTo>
                  <a:lnTo>
                    <a:pt x="209539" y="211430"/>
                  </a:lnTo>
                  <a:lnTo>
                    <a:pt x="210424" y="210505"/>
                  </a:lnTo>
                  <a:lnTo>
                    <a:pt x="212233" y="208696"/>
                  </a:lnTo>
                  <a:lnTo>
                    <a:pt x="212233" y="205763"/>
                  </a:lnTo>
                  <a:lnTo>
                    <a:pt x="210424" y="203953"/>
                  </a:lnTo>
                  <a:lnTo>
                    <a:pt x="131479" y="125010"/>
                  </a:lnTo>
                  <a:lnTo>
                    <a:pt x="236149" y="125010"/>
                  </a:lnTo>
                  <a:lnTo>
                    <a:pt x="238721" y="125010"/>
                  </a:lnTo>
                  <a:lnTo>
                    <a:pt x="240772" y="122959"/>
                  </a:lnTo>
                  <a:lnTo>
                    <a:pt x="240772" y="120385"/>
                  </a:lnTo>
                  <a:lnTo>
                    <a:pt x="240772" y="117814"/>
                  </a:lnTo>
                  <a:lnTo>
                    <a:pt x="238721" y="115764"/>
                  </a:lnTo>
                  <a:close/>
                </a:path>
              </a:pathLst>
            </a:cu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>
                <a:solidFill>
                  <a:schemeClr val="bg1"/>
                </a:solidFill>
                <a:latin typeface="Segoe UI" panose="020B0502040204020203" pitchFamily="34" charset="0"/>
              </a:endParaRPr>
            </a:p>
          </p:txBody>
        </p:sp>
      </p:grpSp>
      <p:grpSp>
        <p:nvGrpSpPr>
          <p:cNvPr id="116" name="ExclamationMarkWhite" hidden="1">
            <a:extLst>
              <a:ext uri="{FF2B5EF4-FFF2-40B4-BE49-F238E27FC236}">
                <a16:creationId xmlns:a16="http://schemas.microsoft.com/office/drawing/2014/main" id="{02B043F4-5EA0-459C-B9EB-F8EC2D0D2F89}"/>
              </a:ext>
            </a:extLst>
          </p:cNvPr>
          <p:cNvGrpSpPr>
            <a:grpSpLocks noChangeAspect="1"/>
          </p:cNvGrpSpPr>
          <p:nvPr userDrawn="1">
            <p:custDataLst>
              <p:tags r:id="rId39"/>
            </p:custDataLst>
          </p:nvPr>
        </p:nvGrpSpPr>
        <p:grpSpPr>
          <a:xfrm>
            <a:off x="9930553" y="3733800"/>
            <a:ext cx="396228" cy="396228"/>
            <a:chOff x="1016000" y="1016000"/>
            <a:chExt cx="396228" cy="396228"/>
          </a:xfrm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D14D74B-1503-4EBC-88E3-ED0E337421A3}"/>
                </a:ext>
              </a:extLst>
            </p:cNvPr>
            <p:cNvSpPr/>
            <p:nvPr/>
          </p:nvSpPr>
          <p:spPr>
            <a:xfrm>
              <a:off x="1016000" y="1016000"/>
              <a:ext cx="396228" cy="396228"/>
            </a:xfrm>
            <a:prstGeom prst="ellipse">
              <a:avLst/>
            </a:prstGeom>
            <a:solidFill>
              <a:schemeClr val="bg1"/>
            </a:solidFill>
            <a:ln w="6350" cap="sq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>
                <a:solidFill>
                  <a:schemeClr val="bg1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5FBAB004-16A3-4431-87E3-849739349D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99054" y="1079508"/>
              <a:ext cx="25324" cy="265293"/>
            </a:xfrm>
            <a:custGeom>
              <a:avLst/>
              <a:gdLst/>
              <a:ahLst/>
              <a:cxnLst/>
              <a:rect l="0" t="0" r="0" b="0"/>
              <a:pathLst>
                <a:path w="25324" h="265294">
                  <a:moveTo>
                    <a:pt x="13063" y="192538"/>
                  </a:moveTo>
                  <a:lnTo>
                    <a:pt x="10491" y="192538"/>
                  </a:lnTo>
                  <a:lnTo>
                    <a:pt x="8440" y="190488"/>
                  </a:lnTo>
                  <a:lnTo>
                    <a:pt x="8440" y="187916"/>
                  </a:lnTo>
                  <a:lnTo>
                    <a:pt x="8440" y="4622"/>
                  </a:lnTo>
                  <a:lnTo>
                    <a:pt x="8440" y="2051"/>
                  </a:lnTo>
                  <a:lnTo>
                    <a:pt x="10491" y="0"/>
                  </a:lnTo>
                  <a:lnTo>
                    <a:pt x="13063" y="0"/>
                  </a:lnTo>
                  <a:lnTo>
                    <a:pt x="15637" y="0"/>
                  </a:lnTo>
                  <a:lnTo>
                    <a:pt x="17685" y="2051"/>
                  </a:lnTo>
                  <a:lnTo>
                    <a:pt x="17685" y="4622"/>
                  </a:lnTo>
                  <a:lnTo>
                    <a:pt x="17685" y="187916"/>
                  </a:lnTo>
                  <a:lnTo>
                    <a:pt x="17685" y="190488"/>
                  </a:lnTo>
                  <a:lnTo>
                    <a:pt x="15637" y="192538"/>
                  </a:lnTo>
                  <a:lnTo>
                    <a:pt x="13063" y="192538"/>
                  </a:lnTo>
                  <a:lnTo>
                    <a:pt x="0" y="244793"/>
                  </a:lnTo>
                  <a:lnTo>
                    <a:pt x="0" y="260469"/>
                  </a:lnTo>
                  <a:lnTo>
                    <a:pt x="0" y="263122"/>
                  </a:lnTo>
                  <a:lnTo>
                    <a:pt x="2171" y="265293"/>
                  </a:lnTo>
                  <a:lnTo>
                    <a:pt x="4822" y="265293"/>
                  </a:lnTo>
                  <a:lnTo>
                    <a:pt x="20499" y="265293"/>
                  </a:lnTo>
                  <a:lnTo>
                    <a:pt x="23152" y="265293"/>
                  </a:lnTo>
                  <a:lnTo>
                    <a:pt x="25323" y="263122"/>
                  </a:lnTo>
                  <a:lnTo>
                    <a:pt x="25323" y="260469"/>
                  </a:lnTo>
                  <a:lnTo>
                    <a:pt x="25323" y="244793"/>
                  </a:lnTo>
                  <a:lnTo>
                    <a:pt x="25323" y="242140"/>
                  </a:lnTo>
                  <a:lnTo>
                    <a:pt x="23152" y="239969"/>
                  </a:lnTo>
                  <a:lnTo>
                    <a:pt x="20499" y="239969"/>
                  </a:lnTo>
                  <a:lnTo>
                    <a:pt x="4822" y="239969"/>
                  </a:lnTo>
                  <a:lnTo>
                    <a:pt x="2171" y="239969"/>
                  </a:lnTo>
                  <a:lnTo>
                    <a:pt x="0" y="242140"/>
                  </a:lnTo>
                  <a:lnTo>
                    <a:pt x="0" y="244793"/>
                  </a:lnTo>
                </a:path>
              </a:pathLst>
            </a:custGeom>
            <a:solidFill>
              <a:schemeClr val="accent1"/>
            </a:solidFill>
            <a:ln w="6350" cap="sq" cmpd="sng" algn="ctr">
              <a:noFill/>
              <a:prstDash val="solid"/>
              <a:miter lim="800000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egoe UI" panose="020B0502040204020203" pitchFamily="34" charset="0"/>
              </a:endParaRPr>
            </a:p>
          </p:txBody>
        </p:sp>
      </p:grpSp>
      <p:grpSp>
        <p:nvGrpSpPr>
          <p:cNvPr id="119" name="QuotationMarksWhite" hidden="1">
            <a:extLst>
              <a:ext uri="{FF2B5EF4-FFF2-40B4-BE49-F238E27FC236}">
                <a16:creationId xmlns:a16="http://schemas.microsoft.com/office/drawing/2014/main" id="{969C7514-ED9B-4220-9C8A-54ED80BC6E1D}"/>
              </a:ext>
            </a:extLst>
          </p:cNvPr>
          <p:cNvGrpSpPr>
            <a:grpSpLocks noChangeAspect="1"/>
          </p:cNvGrpSpPr>
          <p:nvPr userDrawn="1">
            <p:custDataLst>
              <p:tags r:id="rId40"/>
            </p:custDataLst>
          </p:nvPr>
        </p:nvGrpSpPr>
        <p:grpSpPr>
          <a:xfrm>
            <a:off x="9930553" y="4876800"/>
            <a:ext cx="396228" cy="396228"/>
            <a:chOff x="1016000" y="1016000"/>
            <a:chExt cx="396228" cy="39622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99FB6A8-3734-4D19-9CD0-FF2609752138}"/>
                </a:ext>
              </a:extLst>
            </p:cNvPr>
            <p:cNvSpPr/>
            <p:nvPr/>
          </p:nvSpPr>
          <p:spPr>
            <a:xfrm>
              <a:off x="1016000" y="1016000"/>
              <a:ext cx="396228" cy="396228"/>
            </a:xfrm>
            <a:prstGeom prst="ellipse">
              <a:avLst/>
            </a:prstGeom>
            <a:solidFill>
              <a:schemeClr val="bg1"/>
            </a:solidFill>
            <a:ln w="6350" cap="sq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>
                <a:solidFill>
                  <a:schemeClr val="bg1"/>
                </a:solidFill>
                <a:latin typeface="Segoe UI" panose="020B0502040204020203" pitchFamily="34" charset="0"/>
              </a:endParaRPr>
            </a:p>
          </p:txBody>
        </p: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5EA177D8-AA63-4E6F-9AAB-DA1FC10DCC6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08293" y="1151401"/>
              <a:ext cx="223425" cy="126396"/>
              <a:chOff x="1018198" y="1915826"/>
              <a:chExt cx="5902920" cy="3339389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00E1F225-67F1-4C76-A82E-2E2E73818059}"/>
                  </a:ext>
                </a:extLst>
              </p:cNvPr>
              <p:cNvGrpSpPr/>
              <p:nvPr/>
            </p:nvGrpSpPr>
            <p:grpSpPr>
              <a:xfrm>
                <a:off x="4446462" y="3060258"/>
                <a:ext cx="2474656" cy="2194957"/>
                <a:chOff x="8918818" y="4018207"/>
                <a:chExt cx="2474656" cy="2194957"/>
              </a:xfrm>
            </p:grpSpPr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72935611-A676-43E4-9057-6EAB299EE8E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918818" y="4018207"/>
                  <a:ext cx="1110328" cy="2194957"/>
                </a:xfrm>
                <a:custGeom>
                  <a:avLst/>
                  <a:gdLst>
                    <a:gd name="connsiteX0" fmla="*/ 214156 w 1087143"/>
                    <a:gd name="connsiteY0" fmla="*/ 0 h 2180598"/>
                    <a:gd name="connsiteX1" fmla="*/ 927552 w 1087143"/>
                    <a:gd name="connsiteY1" fmla="*/ 0 h 2180598"/>
                    <a:gd name="connsiteX2" fmla="*/ 1015319 w 1087143"/>
                    <a:gd name="connsiteY2" fmla="*/ 0 h 2180598"/>
                    <a:gd name="connsiteX3" fmla="*/ 1087143 w 1087143"/>
                    <a:gd name="connsiteY3" fmla="*/ 71430 h 2180598"/>
                    <a:gd name="connsiteX4" fmla="*/ 1087143 w 1087143"/>
                    <a:gd name="connsiteY4" fmla="*/ 159275 h 2180598"/>
                    <a:gd name="connsiteX5" fmla="*/ 1087143 w 1087143"/>
                    <a:gd name="connsiteY5" fmla="*/ 675274 h 2180598"/>
                    <a:gd name="connsiteX6" fmla="*/ 1087143 w 1087143"/>
                    <a:gd name="connsiteY6" fmla="*/ 697005 h 2180598"/>
                    <a:gd name="connsiteX7" fmla="*/ 1087143 w 1087143"/>
                    <a:gd name="connsiteY7" fmla="*/ 955202 h 2180598"/>
                    <a:gd name="connsiteX8" fmla="*/ 1087143 w 1087143"/>
                    <a:gd name="connsiteY8" fmla="*/ 1510244 h 2180598"/>
                    <a:gd name="connsiteX9" fmla="*/ 774143 w 1087143"/>
                    <a:gd name="connsiteY9" fmla="*/ 1955235 h 2180598"/>
                    <a:gd name="connsiteX10" fmla="*/ 219469 w 1087143"/>
                    <a:gd name="connsiteY10" fmla="*/ 2169522 h 2180598"/>
                    <a:gd name="connsiteX11" fmla="*/ 203080 w 1087143"/>
                    <a:gd name="connsiteY11" fmla="*/ 2180598 h 2180598"/>
                    <a:gd name="connsiteX12" fmla="*/ 186663 w 1087143"/>
                    <a:gd name="connsiteY12" fmla="*/ 2180598 h 2180598"/>
                    <a:gd name="connsiteX13" fmla="*/ 164483 w 1087143"/>
                    <a:gd name="connsiteY13" fmla="*/ 2180598 h 2180598"/>
                    <a:gd name="connsiteX14" fmla="*/ 104210 w 1087143"/>
                    <a:gd name="connsiteY14" fmla="*/ 2180598 h 2180598"/>
                    <a:gd name="connsiteX15" fmla="*/ 49224 w 1087143"/>
                    <a:gd name="connsiteY15" fmla="*/ 2147343 h 2180598"/>
                    <a:gd name="connsiteX16" fmla="*/ 27494 w 1087143"/>
                    <a:gd name="connsiteY16" fmla="*/ 2086989 h 2180598"/>
                    <a:gd name="connsiteX17" fmla="*/ 0 w 1087143"/>
                    <a:gd name="connsiteY17" fmla="*/ 2010247 h 2180598"/>
                    <a:gd name="connsiteX18" fmla="*/ 32808 w 1087143"/>
                    <a:gd name="connsiteY18" fmla="*/ 1922401 h 2180598"/>
                    <a:gd name="connsiteX19" fmla="*/ 109525 w 1087143"/>
                    <a:gd name="connsiteY19" fmla="*/ 1894882 h 2180598"/>
                    <a:gd name="connsiteX20" fmla="*/ 356909 w 1087143"/>
                    <a:gd name="connsiteY20" fmla="*/ 1801274 h 2180598"/>
                    <a:gd name="connsiteX21" fmla="*/ 751967 w 1087143"/>
                    <a:gd name="connsiteY21" fmla="*/ 1559915 h 2180598"/>
                    <a:gd name="connsiteX22" fmla="*/ 785220 w 1087143"/>
                    <a:gd name="connsiteY22" fmla="*/ 1026631 h 2180598"/>
                    <a:gd name="connsiteX23" fmla="*/ 214156 w 1087143"/>
                    <a:gd name="connsiteY23" fmla="*/ 1026631 h 2180598"/>
                    <a:gd name="connsiteX24" fmla="*/ 126363 w 1087143"/>
                    <a:gd name="connsiteY24" fmla="*/ 1026631 h 2180598"/>
                    <a:gd name="connsiteX25" fmla="*/ 60301 w 1087143"/>
                    <a:gd name="connsiteY25" fmla="*/ 960990 h 2180598"/>
                    <a:gd name="connsiteX26" fmla="*/ 60301 w 1087143"/>
                    <a:gd name="connsiteY26" fmla="*/ 873144 h 2180598"/>
                    <a:gd name="connsiteX27" fmla="*/ 60301 w 1087143"/>
                    <a:gd name="connsiteY27" fmla="*/ 159275 h 2180598"/>
                    <a:gd name="connsiteX28" fmla="*/ 60301 w 1087143"/>
                    <a:gd name="connsiteY28" fmla="*/ 71430 h 2180598"/>
                    <a:gd name="connsiteX29" fmla="*/ 126363 w 1087143"/>
                    <a:gd name="connsiteY29" fmla="*/ 0 h 2180598"/>
                    <a:gd name="connsiteX30" fmla="*/ 214156 w 1087143"/>
                    <a:gd name="connsiteY30" fmla="*/ 0 h 2180598"/>
                    <a:gd name="connsiteX0" fmla="*/ 214156 w 1087143"/>
                    <a:gd name="connsiteY0" fmla="*/ 5291 h 2185889"/>
                    <a:gd name="connsiteX1" fmla="*/ 927552 w 1087143"/>
                    <a:gd name="connsiteY1" fmla="*/ 5291 h 2185889"/>
                    <a:gd name="connsiteX2" fmla="*/ 1015319 w 1087143"/>
                    <a:gd name="connsiteY2" fmla="*/ 5291 h 2185889"/>
                    <a:gd name="connsiteX3" fmla="*/ 1087143 w 1087143"/>
                    <a:gd name="connsiteY3" fmla="*/ 76721 h 2185889"/>
                    <a:gd name="connsiteX4" fmla="*/ 1087143 w 1087143"/>
                    <a:gd name="connsiteY4" fmla="*/ 164566 h 2185889"/>
                    <a:gd name="connsiteX5" fmla="*/ 1087143 w 1087143"/>
                    <a:gd name="connsiteY5" fmla="*/ 680565 h 2185889"/>
                    <a:gd name="connsiteX6" fmla="*/ 1087143 w 1087143"/>
                    <a:gd name="connsiteY6" fmla="*/ 702296 h 2185889"/>
                    <a:gd name="connsiteX7" fmla="*/ 1087143 w 1087143"/>
                    <a:gd name="connsiteY7" fmla="*/ 960493 h 2185889"/>
                    <a:gd name="connsiteX8" fmla="*/ 1087143 w 1087143"/>
                    <a:gd name="connsiteY8" fmla="*/ 1515535 h 2185889"/>
                    <a:gd name="connsiteX9" fmla="*/ 774143 w 1087143"/>
                    <a:gd name="connsiteY9" fmla="*/ 1960526 h 2185889"/>
                    <a:gd name="connsiteX10" fmla="*/ 219469 w 1087143"/>
                    <a:gd name="connsiteY10" fmla="*/ 2174813 h 2185889"/>
                    <a:gd name="connsiteX11" fmla="*/ 203080 w 1087143"/>
                    <a:gd name="connsiteY11" fmla="*/ 2185889 h 2185889"/>
                    <a:gd name="connsiteX12" fmla="*/ 186663 w 1087143"/>
                    <a:gd name="connsiteY12" fmla="*/ 2185889 h 2185889"/>
                    <a:gd name="connsiteX13" fmla="*/ 164483 w 1087143"/>
                    <a:gd name="connsiteY13" fmla="*/ 2185889 h 2185889"/>
                    <a:gd name="connsiteX14" fmla="*/ 104210 w 1087143"/>
                    <a:gd name="connsiteY14" fmla="*/ 2185889 h 2185889"/>
                    <a:gd name="connsiteX15" fmla="*/ 49224 w 1087143"/>
                    <a:gd name="connsiteY15" fmla="*/ 2152634 h 2185889"/>
                    <a:gd name="connsiteX16" fmla="*/ 27494 w 1087143"/>
                    <a:gd name="connsiteY16" fmla="*/ 2092280 h 2185889"/>
                    <a:gd name="connsiteX17" fmla="*/ 0 w 1087143"/>
                    <a:gd name="connsiteY17" fmla="*/ 2015538 h 2185889"/>
                    <a:gd name="connsiteX18" fmla="*/ 32808 w 1087143"/>
                    <a:gd name="connsiteY18" fmla="*/ 1927692 h 2185889"/>
                    <a:gd name="connsiteX19" fmla="*/ 109525 w 1087143"/>
                    <a:gd name="connsiteY19" fmla="*/ 1900173 h 2185889"/>
                    <a:gd name="connsiteX20" fmla="*/ 356909 w 1087143"/>
                    <a:gd name="connsiteY20" fmla="*/ 1806565 h 2185889"/>
                    <a:gd name="connsiteX21" fmla="*/ 751967 w 1087143"/>
                    <a:gd name="connsiteY21" fmla="*/ 1565206 h 2185889"/>
                    <a:gd name="connsiteX22" fmla="*/ 785220 w 1087143"/>
                    <a:gd name="connsiteY22" fmla="*/ 1031922 h 2185889"/>
                    <a:gd name="connsiteX23" fmla="*/ 214156 w 1087143"/>
                    <a:gd name="connsiteY23" fmla="*/ 1031922 h 2185889"/>
                    <a:gd name="connsiteX24" fmla="*/ 126363 w 1087143"/>
                    <a:gd name="connsiteY24" fmla="*/ 1031922 h 2185889"/>
                    <a:gd name="connsiteX25" fmla="*/ 60301 w 1087143"/>
                    <a:gd name="connsiteY25" fmla="*/ 966281 h 2185889"/>
                    <a:gd name="connsiteX26" fmla="*/ 60301 w 1087143"/>
                    <a:gd name="connsiteY26" fmla="*/ 878435 h 2185889"/>
                    <a:gd name="connsiteX27" fmla="*/ 60301 w 1087143"/>
                    <a:gd name="connsiteY27" fmla="*/ 164566 h 2185889"/>
                    <a:gd name="connsiteX28" fmla="*/ 60301 w 1087143"/>
                    <a:gd name="connsiteY28" fmla="*/ 76721 h 2185889"/>
                    <a:gd name="connsiteX29" fmla="*/ 126363 w 1087143"/>
                    <a:gd name="connsiteY29" fmla="*/ 5291 h 2185889"/>
                    <a:gd name="connsiteX30" fmla="*/ 214156 w 1087143"/>
                    <a:gd name="connsiteY30" fmla="*/ 5291 h 2185889"/>
                    <a:gd name="connsiteX0" fmla="*/ 214156 w 1087143"/>
                    <a:gd name="connsiteY0" fmla="*/ 5291 h 2185889"/>
                    <a:gd name="connsiteX1" fmla="*/ 927552 w 1087143"/>
                    <a:gd name="connsiteY1" fmla="*/ 5291 h 2185889"/>
                    <a:gd name="connsiteX2" fmla="*/ 1015319 w 1087143"/>
                    <a:gd name="connsiteY2" fmla="*/ 5291 h 2185889"/>
                    <a:gd name="connsiteX3" fmla="*/ 1087143 w 1087143"/>
                    <a:gd name="connsiteY3" fmla="*/ 76721 h 2185889"/>
                    <a:gd name="connsiteX4" fmla="*/ 1087143 w 1087143"/>
                    <a:gd name="connsiteY4" fmla="*/ 164566 h 2185889"/>
                    <a:gd name="connsiteX5" fmla="*/ 1087143 w 1087143"/>
                    <a:gd name="connsiteY5" fmla="*/ 680565 h 2185889"/>
                    <a:gd name="connsiteX6" fmla="*/ 1087143 w 1087143"/>
                    <a:gd name="connsiteY6" fmla="*/ 702296 h 2185889"/>
                    <a:gd name="connsiteX7" fmla="*/ 1087143 w 1087143"/>
                    <a:gd name="connsiteY7" fmla="*/ 960493 h 2185889"/>
                    <a:gd name="connsiteX8" fmla="*/ 1087143 w 1087143"/>
                    <a:gd name="connsiteY8" fmla="*/ 1515535 h 2185889"/>
                    <a:gd name="connsiteX9" fmla="*/ 774143 w 1087143"/>
                    <a:gd name="connsiteY9" fmla="*/ 1960526 h 2185889"/>
                    <a:gd name="connsiteX10" fmla="*/ 219469 w 1087143"/>
                    <a:gd name="connsiteY10" fmla="*/ 2174813 h 2185889"/>
                    <a:gd name="connsiteX11" fmla="*/ 203080 w 1087143"/>
                    <a:gd name="connsiteY11" fmla="*/ 2185889 h 2185889"/>
                    <a:gd name="connsiteX12" fmla="*/ 186663 w 1087143"/>
                    <a:gd name="connsiteY12" fmla="*/ 2185889 h 2185889"/>
                    <a:gd name="connsiteX13" fmla="*/ 164483 w 1087143"/>
                    <a:gd name="connsiteY13" fmla="*/ 2185889 h 2185889"/>
                    <a:gd name="connsiteX14" fmla="*/ 104210 w 1087143"/>
                    <a:gd name="connsiteY14" fmla="*/ 2185889 h 2185889"/>
                    <a:gd name="connsiteX15" fmla="*/ 49224 w 1087143"/>
                    <a:gd name="connsiteY15" fmla="*/ 2152634 h 2185889"/>
                    <a:gd name="connsiteX16" fmla="*/ 27494 w 1087143"/>
                    <a:gd name="connsiteY16" fmla="*/ 2092280 h 2185889"/>
                    <a:gd name="connsiteX17" fmla="*/ 0 w 1087143"/>
                    <a:gd name="connsiteY17" fmla="*/ 2015538 h 2185889"/>
                    <a:gd name="connsiteX18" fmla="*/ 32808 w 1087143"/>
                    <a:gd name="connsiteY18" fmla="*/ 1927692 h 2185889"/>
                    <a:gd name="connsiteX19" fmla="*/ 109525 w 1087143"/>
                    <a:gd name="connsiteY19" fmla="*/ 1900173 h 2185889"/>
                    <a:gd name="connsiteX20" fmla="*/ 356909 w 1087143"/>
                    <a:gd name="connsiteY20" fmla="*/ 1806565 h 2185889"/>
                    <a:gd name="connsiteX21" fmla="*/ 751967 w 1087143"/>
                    <a:gd name="connsiteY21" fmla="*/ 1565206 h 2185889"/>
                    <a:gd name="connsiteX22" fmla="*/ 785220 w 1087143"/>
                    <a:gd name="connsiteY22" fmla="*/ 1031922 h 2185889"/>
                    <a:gd name="connsiteX23" fmla="*/ 214156 w 1087143"/>
                    <a:gd name="connsiteY23" fmla="*/ 1031922 h 2185889"/>
                    <a:gd name="connsiteX24" fmla="*/ 126363 w 1087143"/>
                    <a:gd name="connsiteY24" fmla="*/ 1031922 h 2185889"/>
                    <a:gd name="connsiteX25" fmla="*/ 60301 w 1087143"/>
                    <a:gd name="connsiteY25" fmla="*/ 966281 h 2185889"/>
                    <a:gd name="connsiteX26" fmla="*/ 60301 w 1087143"/>
                    <a:gd name="connsiteY26" fmla="*/ 878435 h 2185889"/>
                    <a:gd name="connsiteX27" fmla="*/ 60301 w 1087143"/>
                    <a:gd name="connsiteY27" fmla="*/ 164566 h 2185889"/>
                    <a:gd name="connsiteX28" fmla="*/ 60301 w 1087143"/>
                    <a:gd name="connsiteY28" fmla="*/ 76721 h 2185889"/>
                    <a:gd name="connsiteX29" fmla="*/ 126363 w 1087143"/>
                    <a:gd name="connsiteY29" fmla="*/ 5291 h 2185889"/>
                    <a:gd name="connsiteX30" fmla="*/ 214156 w 1087143"/>
                    <a:gd name="connsiteY30" fmla="*/ 5291 h 2185889"/>
                    <a:gd name="connsiteX0" fmla="*/ 214156 w 1087143"/>
                    <a:gd name="connsiteY0" fmla="*/ 5291 h 2185889"/>
                    <a:gd name="connsiteX1" fmla="*/ 927552 w 1087143"/>
                    <a:gd name="connsiteY1" fmla="*/ 5291 h 2185889"/>
                    <a:gd name="connsiteX2" fmla="*/ 1015319 w 1087143"/>
                    <a:gd name="connsiteY2" fmla="*/ 5291 h 2185889"/>
                    <a:gd name="connsiteX3" fmla="*/ 1087143 w 1087143"/>
                    <a:gd name="connsiteY3" fmla="*/ 76721 h 2185889"/>
                    <a:gd name="connsiteX4" fmla="*/ 1087143 w 1087143"/>
                    <a:gd name="connsiteY4" fmla="*/ 164566 h 2185889"/>
                    <a:gd name="connsiteX5" fmla="*/ 1087143 w 1087143"/>
                    <a:gd name="connsiteY5" fmla="*/ 680565 h 2185889"/>
                    <a:gd name="connsiteX6" fmla="*/ 1087143 w 1087143"/>
                    <a:gd name="connsiteY6" fmla="*/ 702296 h 2185889"/>
                    <a:gd name="connsiteX7" fmla="*/ 1087143 w 1087143"/>
                    <a:gd name="connsiteY7" fmla="*/ 960493 h 2185889"/>
                    <a:gd name="connsiteX8" fmla="*/ 1087143 w 1087143"/>
                    <a:gd name="connsiteY8" fmla="*/ 1515535 h 2185889"/>
                    <a:gd name="connsiteX9" fmla="*/ 774143 w 1087143"/>
                    <a:gd name="connsiteY9" fmla="*/ 1960526 h 2185889"/>
                    <a:gd name="connsiteX10" fmla="*/ 219469 w 1087143"/>
                    <a:gd name="connsiteY10" fmla="*/ 2174813 h 2185889"/>
                    <a:gd name="connsiteX11" fmla="*/ 203080 w 1087143"/>
                    <a:gd name="connsiteY11" fmla="*/ 2185889 h 2185889"/>
                    <a:gd name="connsiteX12" fmla="*/ 186663 w 1087143"/>
                    <a:gd name="connsiteY12" fmla="*/ 2185889 h 2185889"/>
                    <a:gd name="connsiteX13" fmla="*/ 164483 w 1087143"/>
                    <a:gd name="connsiteY13" fmla="*/ 2185889 h 2185889"/>
                    <a:gd name="connsiteX14" fmla="*/ 104210 w 1087143"/>
                    <a:gd name="connsiteY14" fmla="*/ 2185889 h 2185889"/>
                    <a:gd name="connsiteX15" fmla="*/ 49224 w 1087143"/>
                    <a:gd name="connsiteY15" fmla="*/ 2152634 h 2185889"/>
                    <a:gd name="connsiteX16" fmla="*/ 27494 w 1087143"/>
                    <a:gd name="connsiteY16" fmla="*/ 2092280 h 2185889"/>
                    <a:gd name="connsiteX17" fmla="*/ 0 w 1087143"/>
                    <a:gd name="connsiteY17" fmla="*/ 2015538 h 2185889"/>
                    <a:gd name="connsiteX18" fmla="*/ 32808 w 1087143"/>
                    <a:gd name="connsiteY18" fmla="*/ 1927692 h 2185889"/>
                    <a:gd name="connsiteX19" fmla="*/ 109525 w 1087143"/>
                    <a:gd name="connsiteY19" fmla="*/ 1900173 h 2185889"/>
                    <a:gd name="connsiteX20" fmla="*/ 356909 w 1087143"/>
                    <a:gd name="connsiteY20" fmla="*/ 1806565 h 2185889"/>
                    <a:gd name="connsiteX21" fmla="*/ 751967 w 1087143"/>
                    <a:gd name="connsiteY21" fmla="*/ 1565206 h 2185889"/>
                    <a:gd name="connsiteX22" fmla="*/ 785220 w 1087143"/>
                    <a:gd name="connsiteY22" fmla="*/ 1031922 h 2185889"/>
                    <a:gd name="connsiteX23" fmla="*/ 214156 w 1087143"/>
                    <a:gd name="connsiteY23" fmla="*/ 1031922 h 2185889"/>
                    <a:gd name="connsiteX24" fmla="*/ 126363 w 1087143"/>
                    <a:gd name="connsiteY24" fmla="*/ 1031922 h 2185889"/>
                    <a:gd name="connsiteX25" fmla="*/ 60301 w 1087143"/>
                    <a:gd name="connsiteY25" fmla="*/ 966281 h 2185889"/>
                    <a:gd name="connsiteX26" fmla="*/ 60301 w 1087143"/>
                    <a:gd name="connsiteY26" fmla="*/ 878435 h 2185889"/>
                    <a:gd name="connsiteX27" fmla="*/ 60301 w 1087143"/>
                    <a:gd name="connsiteY27" fmla="*/ 164566 h 2185889"/>
                    <a:gd name="connsiteX28" fmla="*/ 60301 w 1087143"/>
                    <a:gd name="connsiteY28" fmla="*/ 76721 h 2185889"/>
                    <a:gd name="connsiteX29" fmla="*/ 126363 w 1087143"/>
                    <a:gd name="connsiteY29" fmla="*/ 5291 h 2185889"/>
                    <a:gd name="connsiteX30" fmla="*/ 214156 w 1087143"/>
                    <a:gd name="connsiteY30" fmla="*/ 5291 h 2185889"/>
                    <a:gd name="connsiteX0" fmla="*/ 214156 w 1087143"/>
                    <a:gd name="connsiteY0" fmla="*/ 5291 h 2185889"/>
                    <a:gd name="connsiteX1" fmla="*/ 927552 w 1087143"/>
                    <a:gd name="connsiteY1" fmla="*/ 5291 h 2185889"/>
                    <a:gd name="connsiteX2" fmla="*/ 1015319 w 1087143"/>
                    <a:gd name="connsiteY2" fmla="*/ 5291 h 2185889"/>
                    <a:gd name="connsiteX3" fmla="*/ 1087143 w 1087143"/>
                    <a:gd name="connsiteY3" fmla="*/ 76721 h 2185889"/>
                    <a:gd name="connsiteX4" fmla="*/ 1087143 w 1087143"/>
                    <a:gd name="connsiteY4" fmla="*/ 164566 h 2185889"/>
                    <a:gd name="connsiteX5" fmla="*/ 1087143 w 1087143"/>
                    <a:gd name="connsiteY5" fmla="*/ 680565 h 2185889"/>
                    <a:gd name="connsiteX6" fmla="*/ 1087143 w 1087143"/>
                    <a:gd name="connsiteY6" fmla="*/ 702296 h 2185889"/>
                    <a:gd name="connsiteX7" fmla="*/ 1087143 w 1087143"/>
                    <a:gd name="connsiteY7" fmla="*/ 960493 h 2185889"/>
                    <a:gd name="connsiteX8" fmla="*/ 1087143 w 1087143"/>
                    <a:gd name="connsiteY8" fmla="*/ 1515535 h 2185889"/>
                    <a:gd name="connsiteX9" fmla="*/ 774143 w 1087143"/>
                    <a:gd name="connsiteY9" fmla="*/ 1960526 h 2185889"/>
                    <a:gd name="connsiteX10" fmla="*/ 219469 w 1087143"/>
                    <a:gd name="connsiteY10" fmla="*/ 2174813 h 2185889"/>
                    <a:gd name="connsiteX11" fmla="*/ 203080 w 1087143"/>
                    <a:gd name="connsiteY11" fmla="*/ 2185889 h 2185889"/>
                    <a:gd name="connsiteX12" fmla="*/ 186663 w 1087143"/>
                    <a:gd name="connsiteY12" fmla="*/ 2185889 h 2185889"/>
                    <a:gd name="connsiteX13" fmla="*/ 164483 w 1087143"/>
                    <a:gd name="connsiteY13" fmla="*/ 2185889 h 2185889"/>
                    <a:gd name="connsiteX14" fmla="*/ 104210 w 1087143"/>
                    <a:gd name="connsiteY14" fmla="*/ 2185889 h 2185889"/>
                    <a:gd name="connsiteX15" fmla="*/ 49224 w 1087143"/>
                    <a:gd name="connsiteY15" fmla="*/ 2152634 h 2185889"/>
                    <a:gd name="connsiteX16" fmla="*/ 27494 w 1087143"/>
                    <a:gd name="connsiteY16" fmla="*/ 2092280 h 2185889"/>
                    <a:gd name="connsiteX17" fmla="*/ 0 w 1087143"/>
                    <a:gd name="connsiteY17" fmla="*/ 2015538 h 2185889"/>
                    <a:gd name="connsiteX18" fmla="*/ 32808 w 1087143"/>
                    <a:gd name="connsiteY18" fmla="*/ 1927692 h 2185889"/>
                    <a:gd name="connsiteX19" fmla="*/ 109525 w 1087143"/>
                    <a:gd name="connsiteY19" fmla="*/ 1900173 h 2185889"/>
                    <a:gd name="connsiteX20" fmla="*/ 356909 w 1087143"/>
                    <a:gd name="connsiteY20" fmla="*/ 1806565 h 2185889"/>
                    <a:gd name="connsiteX21" fmla="*/ 751967 w 1087143"/>
                    <a:gd name="connsiteY21" fmla="*/ 1565206 h 2185889"/>
                    <a:gd name="connsiteX22" fmla="*/ 785220 w 1087143"/>
                    <a:gd name="connsiteY22" fmla="*/ 1031922 h 2185889"/>
                    <a:gd name="connsiteX23" fmla="*/ 214156 w 1087143"/>
                    <a:gd name="connsiteY23" fmla="*/ 1031922 h 2185889"/>
                    <a:gd name="connsiteX24" fmla="*/ 126363 w 1087143"/>
                    <a:gd name="connsiteY24" fmla="*/ 1031922 h 2185889"/>
                    <a:gd name="connsiteX25" fmla="*/ 60301 w 1087143"/>
                    <a:gd name="connsiteY25" fmla="*/ 966281 h 2185889"/>
                    <a:gd name="connsiteX26" fmla="*/ 60301 w 1087143"/>
                    <a:gd name="connsiteY26" fmla="*/ 878435 h 2185889"/>
                    <a:gd name="connsiteX27" fmla="*/ 60301 w 1087143"/>
                    <a:gd name="connsiteY27" fmla="*/ 164566 h 2185889"/>
                    <a:gd name="connsiteX28" fmla="*/ 60301 w 1087143"/>
                    <a:gd name="connsiteY28" fmla="*/ 76721 h 2185889"/>
                    <a:gd name="connsiteX29" fmla="*/ 126363 w 1087143"/>
                    <a:gd name="connsiteY29" fmla="*/ 5291 h 2185889"/>
                    <a:gd name="connsiteX30" fmla="*/ 214156 w 1087143"/>
                    <a:gd name="connsiteY30" fmla="*/ 5291 h 2185889"/>
                    <a:gd name="connsiteX0" fmla="*/ 214156 w 1087143"/>
                    <a:gd name="connsiteY0" fmla="*/ 5291 h 2185889"/>
                    <a:gd name="connsiteX1" fmla="*/ 927552 w 1087143"/>
                    <a:gd name="connsiteY1" fmla="*/ 5291 h 2185889"/>
                    <a:gd name="connsiteX2" fmla="*/ 1015319 w 1087143"/>
                    <a:gd name="connsiteY2" fmla="*/ 5291 h 2185889"/>
                    <a:gd name="connsiteX3" fmla="*/ 1087143 w 1087143"/>
                    <a:gd name="connsiteY3" fmla="*/ 76721 h 2185889"/>
                    <a:gd name="connsiteX4" fmla="*/ 1087143 w 1087143"/>
                    <a:gd name="connsiteY4" fmla="*/ 164566 h 2185889"/>
                    <a:gd name="connsiteX5" fmla="*/ 1087143 w 1087143"/>
                    <a:gd name="connsiteY5" fmla="*/ 680565 h 2185889"/>
                    <a:gd name="connsiteX6" fmla="*/ 1087143 w 1087143"/>
                    <a:gd name="connsiteY6" fmla="*/ 702296 h 2185889"/>
                    <a:gd name="connsiteX7" fmla="*/ 1087143 w 1087143"/>
                    <a:gd name="connsiteY7" fmla="*/ 960493 h 2185889"/>
                    <a:gd name="connsiteX8" fmla="*/ 1087143 w 1087143"/>
                    <a:gd name="connsiteY8" fmla="*/ 1515535 h 2185889"/>
                    <a:gd name="connsiteX9" fmla="*/ 774143 w 1087143"/>
                    <a:gd name="connsiteY9" fmla="*/ 1960526 h 2185889"/>
                    <a:gd name="connsiteX10" fmla="*/ 219469 w 1087143"/>
                    <a:gd name="connsiteY10" fmla="*/ 2174813 h 2185889"/>
                    <a:gd name="connsiteX11" fmla="*/ 203080 w 1087143"/>
                    <a:gd name="connsiteY11" fmla="*/ 2185889 h 2185889"/>
                    <a:gd name="connsiteX12" fmla="*/ 186663 w 1087143"/>
                    <a:gd name="connsiteY12" fmla="*/ 2185889 h 2185889"/>
                    <a:gd name="connsiteX13" fmla="*/ 164483 w 1087143"/>
                    <a:gd name="connsiteY13" fmla="*/ 2185889 h 2185889"/>
                    <a:gd name="connsiteX14" fmla="*/ 104210 w 1087143"/>
                    <a:gd name="connsiteY14" fmla="*/ 2185889 h 2185889"/>
                    <a:gd name="connsiteX15" fmla="*/ 49224 w 1087143"/>
                    <a:gd name="connsiteY15" fmla="*/ 2152634 h 2185889"/>
                    <a:gd name="connsiteX16" fmla="*/ 27494 w 1087143"/>
                    <a:gd name="connsiteY16" fmla="*/ 2092280 h 2185889"/>
                    <a:gd name="connsiteX17" fmla="*/ 0 w 1087143"/>
                    <a:gd name="connsiteY17" fmla="*/ 2015538 h 2185889"/>
                    <a:gd name="connsiteX18" fmla="*/ 32808 w 1087143"/>
                    <a:gd name="connsiteY18" fmla="*/ 1927692 h 2185889"/>
                    <a:gd name="connsiteX19" fmla="*/ 109525 w 1087143"/>
                    <a:gd name="connsiteY19" fmla="*/ 1900173 h 2185889"/>
                    <a:gd name="connsiteX20" fmla="*/ 356909 w 1087143"/>
                    <a:gd name="connsiteY20" fmla="*/ 1806565 h 2185889"/>
                    <a:gd name="connsiteX21" fmla="*/ 751967 w 1087143"/>
                    <a:gd name="connsiteY21" fmla="*/ 1565206 h 2185889"/>
                    <a:gd name="connsiteX22" fmla="*/ 785220 w 1087143"/>
                    <a:gd name="connsiteY22" fmla="*/ 1031922 h 2185889"/>
                    <a:gd name="connsiteX23" fmla="*/ 214156 w 1087143"/>
                    <a:gd name="connsiteY23" fmla="*/ 1031922 h 2185889"/>
                    <a:gd name="connsiteX24" fmla="*/ 126363 w 1087143"/>
                    <a:gd name="connsiteY24" fmla="*/ 1031922 h 2185889"/>
                    <a:gd name="connsiteX25" fmla="*/ 60301 w 1087143"/>
                    <a:gd name="connsiteY25" fmla="*/ 966281 h 2185889"/>
                    <a:gd name="connsiteX26" fmla="*/ 60301 w 1087143"/>
                    <a:gd name="connsiteY26" fmla="*/ 878435 h 2185889"/>
                    <a:gd name="connsiteX27" fmla="*/ 60301 w 1087143"/>
                    <a:gd name="connsiteY27" fmla="*/ 164566 h 2185889"/>
                    <a:gd name="connsiteX28" fmla="*/ 60301 w 1087143"/>
                    <a:gd name="connsiteY28" fmla="*/ 76721 h 2185889"/>
                    <a:gd name="connsiteX29" fmla="*/ 126363 w 1087143"/>
                    <a:gd name="connsiteY29" fmla="*/ 5291 h 2185889"/>
                    <a:gd name="connsiteX30" fmla="*/ 214156 w 1087143"/>
                    <a:gd name="connsiteY30" fmla="*/ 5291 h 2185889"/>
                    <a:gd name="connsiteX0" fmla="*/ 214156 w 1110328"/>
                    <a:gd name="connsiteY0" fmla="*/ 5291 h 2185889"/>
                    <a:gd name="connsiteX1" fmla="*/ 927552 w 1110328"/>
                    <a:gd name="connsiteY1" fmla="*/ 5291 h 2185889"/>
                    <a:gd name="connsiteX2" fmla="*/ 1015319 w 1110328"/>
                    <a:gd name="connsiteY2" fmla="*/ 5291 h 2185889"/>
                    <a:gd name="connsiteX3" fmla="*/ 1087143 w 1110328"/>
                    <a:gd name="connsiteY3" fmla="*/ 76721 h 2185889"/>
                    <a:gd name="connsiteX4" fmla="*/ 1087143 w 1110328"/>
                    <a:gd name="connsiteY4" fmla="*/ 164566 h 2185889"/>
                    <a:gd name="connsiteX5" fmla="*/ 1087143 w 1110328"/>
                    <a:gd name="connsiteY5" fmla="*/ 680565 h 2185889"/>
                    <a:gd name="connsiteX6" fmla="*/ 1087143 w 1110328"/>
                    <a:gd name="connsiteY6" fmla="*/ 702296 h 2185889"/>
                    <a:gd name="connsiteX7" fmla="*/ 1087143 w 1110328"/>
                    <a:gd name="connsiteY7" fmla="*/ 960493 h 2185889"/>
                    <a:gd name="connsiteX8" fmla="*/ 1087143 w 1110328"/>
                    <a:gd name="connsiteY8" fmla="*/ 1515535 h 2185889"/>
                    <a:gd name="connsiteX9" fmla="*/ 774143 w 1110328"/>
                    <a:gd name="connsiteY9" fmla="*/ 1960526 h 2185889"/>
                    <a:gd name="connsiteX10" fmla="*/ 219469 w 1110328"/>
                    <a:gd name="connsiteY10" fmla="*/ 2174813 h 2185889"/>
                    <a:gd name="connsiteX11" fmla="*/ 203080 w 1110328"/>
                    <a:gd name="connsiteY11" fmla="*/ 2185889 h 2185889"/>
                    <a:gd name="connsiteX12" fmla="*/ 186663 w 1110328"/>
                    <a:gd name="connsiteY12" fmla="*/ 2185889 h 2185889"/>
                    <a:gd name="connsiteX13" fmla="*/ 164483 w 1110328"/>
                    <a:gd name="connsiteY13" fmla="*/ 2185889 h 2185889"/>
                    <a:gd name="connsiteX14" fmla="*/ 104210 w 1110328"/>
                    <a:gd name="connsiteY14" fmla="*/ 2185889 h 2185889"/>
                    <a:gd name="connsiteX15" fmla="*/ 49224 w 1110328"/>
                    <a:gd name="connsiteY15" fmla="*/ 2152634 h 2185889"/>
                    <a:gd name="connsiteX16" fmla="*/ 27494 w 1110328"/>
                    <a:gd name="connsiteY16" fmla="*/ 2092280 h 2185889"/>
                    <a:gd name="connsiteX17" fmla="*/ 0 w 1110328"/>
                    <a:gd name="connsiteY17" fmla="*/ 2015538 h 2185889"/>
                    <a:gd name="connsiteX18" fmla="*/ 32808 w 1110328"/>
                    <a:gd name="connsiteY18" fmla="*/ 1927692 h 2185889"/>
                    <a:gd name="connsiteX19" fmla="*/ 109525 w 1110328"/>
                    <a:gd name="connsiteY19" fmla="*/ 1900173 h 2185889"/>
                    <a:gd name="connsiteX20" fmla="*/ 356909 w 1110328"/>
                    <a:gd name="connsiteY20" fmla="*/ 1806565 h 2185889"/>
                    <a:gd name="connsiteX21" fmla="*/ 751967 w 1110328"/>
                    <a:gd name="connsiteY21" fmla="*/ 1565206 h 2185889"/>
                    <a:gd name="connsiteX22" fmla="*/ 785220 w 1110328"/>
                    <a:gd name="connsiteY22" fmla="*/ 1031922 h 2185889"/>
                    <a:gd name="connsiteX23" fmla="*/ 214156 w 1110328"/>
                    <a:gd name="connsiteY23" fmla="*/ 1031922 h 2185889"/>
                    <a:gd name="connsiteX24" fmla="*/ 126363 w 1110328"/>
                    <a:gd name="connsiteY24" fmla="*/ 1031922 h 2185889"/>
                    <a:gd name="connsiteX25" fmla="*/ 60301 w 1110328"/>
                    <a:gd name="connsiteY25" fmla="*/ 966281 h 2185889"/>
                    <a:gd name="connsiteX26" fmla="*/ 60301 w 1110328"/>
                    <a:gd name="connsiteY26" fmla="*/ 878435 h 2185889"/>
                    <a:gd name="connsiteX27" fmla="*/ 60301 w 1110328"/>
                    <a:gd name="connsiteY27" fmla="*/ 164566 h 2185889"/>
                    <a:gd name="connsiteX28" fmla="*/ 60301 w 1110328"/>
                    <a:gd name="connsiteY28" fmla="*/ 76721 h 2185889"/>
                    <a:gd name="connsiteX29" fmla="*/ 126363 w 1110328"/>
                    <a:gd name="connsiteY29" fmla="*/ 5291 h 2185889"/>
                    <a:gd name="connsiteX30" fmla="*/ 214156 w 1110328"/>
                    <a:gd name="connsiteY30" fmla="*/ 5291 h 2185889"/>
                    <a:gd name="connsiteX0" fmla="*/ 214156 w 1110328"/>
                    <a:gd name="connsiteY0" fmla="*/ 5291 h 2185889"/>
                    <a:gd name="connsiteX1" fmla="*/ 927552 w 1110328"/>
                    <a:gd name="connsiteY1" fmla="*/ 5291 h 2185889"/>
                    <a:gd name="connsiteX2" fmla="*/ 1015319 w 1110328"/>
                    <a:gd name="connsiteY2" fmla="*/ 5291 h 2185889"/>
                    <a:gd name="connsiteX3" fmla="*/ 1087143 w 1110328"/>
                    <a:gd name="connsiteY3" fmla="*/ 76721 h 2185889"/>
                    <a:gd name="connsiteX4" fmla="*/ 1087143 w 1110328"/>
                    <a:gd name="connsiteY4" fmla="*/ 164566 h 2185889"/>
                    <a:gd name="connsiteX5" fmla="*/ 1087143 w 1110328"/>
                    <a:gd name="connsiteY5" fmla="*/ 680565 h 2185889"/>
                    <a:gd name="connsiteX6" fmla="*/ 1087143 w 1110328"/>
                    <a:gd name="connsiteY6" fmla="*/ 702296 h 2185889"/>
                    <a:gd name="connsiteX7" fmla="*/ 1087143 w 1110328"/>
                    <a:gd name="connsiteY7" fmla="*/ 960493 h 2185889"/>
                    <a:gd name="connsiteX8" fmla="*/ 1087143 w 1110328"/>
                    <a:gd name="connsiteY8" fmla="*/ 1515535 h 2185889"/>
                    <a:gd name="connsiteX9" fmla="*/ 774143 w 1110328"/>
                    <a:gd name="connsiteY9" fmla="*/ 1960526 h 2185889"/>
                    <a:gd name="connsiteX10" fmla="*/ 219469 w 1110328"/>
                    <a:gd name="connsiteY10" fmla="*/ 2174813 h 2185889"/>
                    <a:gd name="connsiteX11" fmla="*/ 203080 w 1110328"/>
                    <a:gd name="connsiteY11" fmla="*/ 2185889 h 2185889"/>
                    <a:gd name="connsiteX12" fmla="*/ 186663 w 1110328"/>
                    <a:gd name="connsiteY12" fmla="*/ 2185889 h 2185889"/>
                    <a:gd name="connsiteX13" fmla="*/ 164483 w 1110328"/>
                    <a:gd name="connsiteY13" fmla="*/ 2185889 h 2185889"/>
                    <a:gd name="connsiteX14" fmla="*/ 104210 w 1110328"/>
                    <a:gd name="connsiteY14" fmla="*/ 2185889 h 2185889"/>
                    <a:gd name="connsiteX15" fmla="*/ 49224 w 1110328"/>
                    <a:gd name="connsiteY15" fmla="*/ 2152634 h 2185889"/>
                    <a:gd name="connsiteX16" fmla="*/ 27494 w 1110328"/>
                    <a:gd name="connsiteY16" fmla="*/ 2092280 h 2185889"/>
                    <a:gd name="connsiteX17" fmla="*/ 0 w 1110328"/>
                    <a:gd name="connsiteY17" fmla="*/ 2015538 h 2185889"/>
                    <a:gd name="connsiteX18" fmla="*/ 32808 w 1110328"/>
                    <a:gd name="connsiteY18" fmla="*/ 1927692 h 2185889"/>
                    <a:gd name="connsiteX19" fmla="*/ 109525 w 1110328"/>
                    <a:gd name="connsiteY19" fmla="*/ 1900173 h 2185889"/>
                    <a:gd name="connsiteX20" fmla="*/ 356909 w 1110328"/>
                    <a:gd name="connsiteY20" fmla="*/ 1806565 h 2185889"/>
                    <a:gd name="connsiteX21" fmla="*/ 751967 w 1110328"/>
                    <a:gd name="connsiteY21" fmla="*/ 1565206 h 2185889"/>
                    <a:gd name="connsiteX22" fmla="*/ 785220 w 1110328"/>
                    <a:gd name="connsiteY22" fmla="*/ 1031922 h 2185889"/>
                    <a:gd name="connsiteX23" fmla="*/ 214156 w 1110328"/>
                    <a:gd name="connsiteY23" fmla="*/ 1031922 h 2185889"/>
                    <a:gd name="connsiteX24" fmla="*/ 126363 w 1110328"/>
                    <a:gd name="connsiteY24" fmla="*/ 1031922 h 2185889"/>
                    <a:gd name="connsiteX25" fmla="*/ 60301 w 1110328"/>
                    <a:gd name="connsiteY25" fmla="*/ 966281 h 2185889"/>
                    <a:gd name="connsiteX26" fmla="*/ 60301 w 1110328"/>
                    <a:gd name="connsiteY26" fmla="*/ 878435 h 2185889"/>
                    <a:gd name="connsiteX27" fmla="*/ 60301 w 1110328"/>
                    <a:gd name="connsiteY27" fmla="*/ 164566 h 2185889"/>
                    <a:gd name="connsiteX28" fmla="*/ 60301 w 1110328"/>
                    <a:gd name="connsiteY28" fmla="*/ 76721 h 2185889"/>
                    <a:gd name="connsiteX29" fmla="*/ 126363 w 1110328"/>
                    <a:gd name="connsiteY29" fmla="*/ 5291 h 2185889"/>
                    <a:gd name="connsiteX30" fmla="*/ 214156 w 1110328"/>
                    <a:gd name="connsiteY30" fmla="*/ 5291 h 2185889"/>
                    <a:gd name="connsiteX0" fmla="*/ 214156 w 1110328"/>
                    <a:gd name="connsiteY0" fmla="*/ 5291 h 2194111"/>
                    <a:gd name="connsiteX1" fmla="*/ 927552 w 1110328"/>
                    <a:gd name="connsiteY1" fmla="*/ 5291 h 2194111"/>
                    <a:gd name="connsiteX2" fmla="*/ 1015319 w 1110328"/>
                    <a:gd name="connsiteY2" fmla="*/ 5291 h 2194111"/>
                    <a:gd name="connsiteX3" fmla="*/ 1087143 w 1110328"/>
                    <a:gd name="connsiteY3" fmla="*/ 76721 h 2194111"/>
                    <a:gd name="connsiteX4" fmla="*/ 1087143 w 1110328"/>
                    <a:gd name="connsiteY4" fmla="*/ 164566 h 2194111"/>
                    <a:gd name="connsiteX5" fmla="*/ 1087143 w 1110328"/>
                    <a:gd name="connsiteY5" fmla="*/ 680565 h 2194111"/>
                    <a:gd name="connsiteX6" fmla="*/ 1087143 w 1110328"/>
                    <a:gd name="connsiteY6" fmla="*/ 702296 h 2194111"/>
                    <a:gd name="connsiteX7" fmla="*/ 1087143 w 1110328"/>
                    <a:gd name="connsiteY7" fmla="*/ 960493 h 2194111"/>
                    <a:gd name="connsiteX8" fmla="*/ 1087143 w 1110328"/>
                    <a:gd name="connsiteY8" fmla="*/ 1515535 h 2194111"/>
                    <a:gd name="connsiteX9" fmla="*/ 774143 w 1110328"/>
                    <a:gd name="connsiteY9" fmla="*/ 1960526 h 2194111"/>
                    <a:gd name="connsiteX10" fmla="*/ 219469 w 1110328"/>
                    <a:gd name="connsiteY10" fmla="*/ 2174813 h 2194111"/>
                    <a:gd name="connsiteX11" fmla="*/ 203080 w 1110328"/>
                    <a:gd name="connsiteY11" fmla="*/ 2185889 h 2194111"/>
                    <a:gd name="connsiteX12" fmla="*/ 186663 w 1110328"/>
                    <a:gd name="connsiteY12" fmla="*/ 2185889 h 2194111"/>
                    <a:gd name="connsiteX13" fmla="*/ 164483 w 1110328"/>
                    <a:gd name="connsiteY13" fmla="*/ 2185889 h 2194111"/>
                    <a:gd name="connsiteX14" fmla="*/ 104210 w 1110328"/>
                    <a:gd name="connsiteY14" fmla="*/ 2185889 h 2194111"/>
                    <a:gd name="connsiteX15" fmla="*/ 49224 w 1110328"/>
                    <a:gd name="connsiteY15" fmla="*/ 2152634 h 2194111"/>
                    <a:gd name="connsiteX16" fmla="*/ 27494 w 1110328"/>
                    <a:gd name="connsiteY16" fmla="*/ 2092280 h 2194111"/>
                    <a:gd name="connsiteX17" fmla="*/ 0 w 1110328"/>
                    <a:gd name="connsiteY17" fmla="*/ 2015538 h 2194111"/>
                    <a:gd name="connsiteX18" fmla="*/ 32808 w 1110328"/>
                    <a:gd name="connsiteY18" fmla="*/ 1927692 h 2194111"/>
                    <a:gd name="connsiteX19" fmla="*/ 109525 w 1110328"/>
                    <a:gd name="connsiteY19" fmla="*/ 1900173 h 2194111"/>
                    <a:gd name="connsiteX20" fmla="*/ 356909 w 1110328"/>
                    <a:gd name="connsiteY20" fmla="*/ 1806565 h 2194111"/>
                    <a:gd name="connsiteX21" fmla="*/ 751967 w 1110328"/>
                    <a:gd name="connsiteY21" fmla="*/ 1565206 h 2194111"/>
                    <a:gd name="connsiteX22" fmla="*/ 785220 w 1110328"/>
                    <a:gd name="connsiteY22" fmla="*/ 1031922 h 2194111"/>
                    <a:gd name="connsiteX23" fmla="*/ 214156 w 1110328"/>
                    <a:gd name="connsiteY23" fmla="*/ 1031922 h 2194111"/>
                    <a:gd name="connsiteX24" fmla="*/ 126363 w 1110328"/>
                    <a:gd name="connsiteY24" fmla="*/ 1031922 h 2194111"/>
                    <a:gd name="connsiteX25" fmla="*/ 60301 w 1110328"/>
                    <a:gd name="connsiteY25" fmla="*/ 966281 h 2194111"/>
                    <a:gd name="connsiteX26" fmla="*/ 60301 w 1110328"/>
                    <a:gd name="connsiteY26" fmla="*/ 878435 h 2194111"/>
                    <a:gd name="connsiteX27" fmla="*/ 60301 w 1110328"/>
                    <a:gd name="connsiteY27" fmla="*/ 164566 h 2194111"/>
                    <a:gd name="connsiteX28" fmla="*/ 60301 w 1110328"/>
                    <a:gd name="connsiteY28" fmla="*/ 76721 h 2194111"/>
                    <a:gd name="connsiteX29" fmla="*/ 126363 w 1110328"/>
                    <a:gd name="connsiteY29" fmla="*/ 5291 h 2194111"/>
                    <a:gd name="connsiteX30" fmla="*/ 214156 w 1110328"/>
                    <a:gd name="connsiteY30" fmla="*/ 5291 h 2194111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6221 w 1112393"/>
                    <a:gd name="connsiteY0" fmla="*/ 5291 h 2194956"/>
                    <a:gd name="connsiteX1" fmla="*/ 929617 w 1112393"/>
                    <a:gd name="connsiteY1" fmla="*/ 5291 h 2194956"/>
                    <a:gd name="connsiteX2" fmla="*/ 1017384 w 1112393"/>
                    <a:gd name="connsiteY2" fmla="*/ 5291 h 2194956"/>
                    <a:gd name="connsiteX3" fmla="*/ 1089208 w 1112393"/>
                    <a:gd name="connsiteY3" fmla="*/ 76721 h 2194956"/>
                    <a:gd name="connsiteX4" fmla="*/ 1089208 w 1112393"/>
                    <a:gd name="connsiteY4" fmla="*/ 164566 h 2194956"/>
                    <a:gd name="connsiteX5" fmla="*/ 1089208 w 1112393"/>
                    <a:gd name="connsiteY5" fmla="*/ 680565 h 2194956"/>
                    <a:gd name="connsiteX6" fmla="*/ 1089208 w 1112393"/>
                    <a:gd name="connsiteY6" fmla="*/ 702296 h 2194956"/>
                    <a:gd name="connsiteX7" fmla="*/ 1089208 w 1112393"/>
                    <a:gd name="connsiteY7" fmla="*/ 960493 h 2194956"/>
                    <a:gd name="connsiteX8" fmla="*/ 1089208 w 1112393"/>
                    <a:gd name="connsiteY8" fmla="*/ 1515535 h 2194956"/>
                    <a:gd name="connsiteX9" fmla="*/ 776208 w 1112393"/>
                    <a:gd name="connsiteY9" fmla="*/ 1960526 h 2194956"/>
                    <a:gd name="connsiteX10" fmla="*/ 221534 w 1112393"/>
                    <a:gd name="connsiteY10" fmla="*/ 2174813 h 2194956"/>
                    <a:gd name="connsiteX11" fmla="*/ 205145 w 1112393"/>
                    <a:gd name="connsiteY11" fmla="*/ 2185889 h 2194956"/>
                    <a:gd name="connsiteX12" fmla="*/ 188728 w 1112393"/>
                    <a:gd name="connsiteY12" fmla="*/ 2185889 h 2194956"/>
                    <a:gd name="connsiteX13" fmla="*/ 166548 w 1112393"/>
                    <a:gd name="connsiteY13" fmla="*/ 2185889 h 2194956"/>
                    <a:gd name="connsiteX14" fmla="*/ 106275 w 1112393"/>
                    <a:gd name="connsiteY14" fmla="*/ 2185889 h 2194956"/>
                    <a:gd name="connsiteX15" fmla="*/ 51289 w 1112393"/>
                    <a:gd name="connsiteY15" fmla="*/ 2152634 h 2194956"/>
                    <a:gd name="connsiteX16" fmla="*/ 29559 w 1112393"/>
                    <a:gd name="connsiteY16" fmla="*/ 2092280 h 2194956"/>
                    <a:gd name="connsiteX17" fmla="*/ 2065 w 1112393"/>
                    <a:gd name="connsiteY17" fmla="*/ 2015538 h 2194956"/>
                    <a:gd name="connsiteX18" fmla="*/ 34873 w 1112393"/>
                    <a:gd name="connsiteY18" fmla="*/ 1927692 h 2194956"/>
                    <a:gd name="connsiteX19" fmla="*/ 111590 w 1112393"/>
                    <a:gd name="connsiteY19" fmla="*/ 1900173 h 2194956"/>
                    <a:gd name="connsiteX20" fmla="*/ 358974 w 1112393"/>
                    <a:gd name="connsiteY20" fmla="*/ 1806565 h 2194956"/>
                    <a:gd name="connsiteX21" fmla="*/ 754032 w 1112393"/>
                    <a:gd name="connsiteY21" fmla="*/ 1565206 h 2194956"/>
                    <a:gd name="connsiteX22" fmla="*/ 787285 w 1112393"/>
                    <a:gd name="connsiteY22" fmla="*/ 1031922 h 2194956"/>
                    <a:gd name="connsiteX23" fmla="*/ 216221 w 1112393"/>
                    <a:gd name="connsiteY23" fmla="*/ 1031922 h 2194956"/>
                    <a:gd name="connsiteX24" fmla="*/ 128428 w 1112393"/>
                    <a:gd name="connsiteY24" fmla="*/ 1031922 h 2194956"/>
                    <a:gd name="connsiteX25" fmla="*/ 62366 w 1112393"/>
                    <a:gd name="connsiteY25" fmla="*/ 966281 h 2194956"/>
                    <a:gd name="connsiteX26" fmla="*/ 62366 w 1112393"/>
                    <a:gd name="connsiteY26" fmla="*/ 878435 h 2194956"/>
                    <a:gd name="connsiteX27" fmla="*/ 62366 w 1112393"/>
                    <a:gd name="connsiteY27" fmla="*/ 164566 h 2194956"/>
                    <a:gd name="connsiteX28" fmla="*/ 62366 w 1112393"/>
                    <a:gd name="connsiteY28" fmla="*/ 76721 h 2194956"/>
                    <a:gd name="connsiteX29" fmla="*/ 128428 w 1112393"/>
                    <a:gd name="connsiteY29" fmla="*/ 5291 h 2194956"/>
                    <a:gd name="connsiteX30" fmla="*/ 216221 w 1112393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9224 h 2198889"/>
                    <a:gd name="connsiteX1" fmla="*/ 927552 w 1110328"/>
                    <a:gd name="connsiteY1" fmla="*/ 9224 h 2198889"/>
                    <a:gd name="connsiteX2" fmla="*/ 1015319 w 1110328"/>
                    <a:gd name="connsiteY2" fmla="*/ 9224 h 2198889"/>
                    <a:gd name="connsiteX3" fmla="*/ 1087143 w 1110328"/>
                    <a:gd name="connsiteY3" fmla="*/ 80654 h 2198889"/>
                    <a:gd name="connsiteX4" fmla="*/ 1087143 w 1110328"/>
                    <a:gd name="connsiteY4" fmla="*/ 168499 h 2198889"/>
                    <a:gd name="connsiteX5" fmla="*/ 1087143 w 1110328"/>
                    <a:gd name="connsiteY5" fmla="*/ 684498 h 2198889"/>
                    <a:gd name="connsiteX6" fmla="*/ 1087143 w 1110328"/>
                    <a:gd name="connsiteY6" fmla="*/ 706229 h 2198889"/>
                    <a:gd name="connsiteX7" fmla="*/ 1087143 w 1110328"/>
                    <a:gd name="connsiteY7" fmla="*/ 964426 h 2198889"/>
                    <a:gd name="connsiteX8" fmla="*/ 1087143 w 1110328"/>
                    <a:gd name="connsiteY8" fmla="*/ 1519468 h 2198889"/>
                    <a:gd name="connsiteX9" fmla="*/ 774143 w 1110328"/>
                    <a:gd name="connsiteY9" fmla="*/ 1964459 h 2198889"/>
                    <a:gd name="connsiteX10" fmla="*/ 219469 w 1110328"/>
                    <a:gd name="connsiteY10" fmla="*/ 2178746 h 2198889"/>
                    <a:gd name="connsiteX11" fmla="*/ 203080 w 1110328"/>
                    <a:gd name="connsiteY11" fmla="*/ 2189822 h 2198889"/>
                    <a:gd name="connsiteX12" fmla="*/ 186663 w 1110328"/>
                    <a:gd name="connsiteY12" fmla="*/ 2189822 h 2198889"/>
                    <a:gd name="connsiteX13" fmla="*/ 164483 w 1110328"/>
                    <a:gd name="connsiteY13" fmla="*/ 2189822 h 2198889"/>
                    <a:gd name="connsiteX14" fmla="*/ 104210 w 1110328"/>
                    <a:gd name="connsiteY14" fmla="*/ 2189822 h 2198889"/>
                    <a:gd name="connsiteX15" fmla="*/ 49224 w 1110328"/>
                    <a:gd name="connsiteY15" fmla="*/ 2156567 h 2198889"/>
                    <a:gd name="connsiteX16" fmla="*/ 27494 w 1110328"/>
                    <a:gd name="connsiteY16" fmla="*/ 2096213 h 2198889"/>
                    <a:gd name="connsiteX17" fmla="*/ 0 w 1110328"/>
                    <a:gd name="connsiteY17" fmla="*/ 2019471 h 2198889"/>
                    <a:gd name="connsiteX18" fmla="*/ 32808 w 1110328"/>
                    <a:gd name="connsiteY18" fmla="*/ 1931625 h 2198889"/>
                    <a:gd name="connsiteX19" fmla="*/ 109525 w 1110328"/>
                    <a:gd name="connsiteY19" fmla="*/ 1904106 h 2198889"/>
                    <a:gd name="connsiteX20" fmla="*/ 356909 w 1110328"/>
                    <a:gd name="connsiteY20" fmla="*/ 1810498 h 2198889"/>
                    <a:gd name="connsiteX21" fmla="*/ 751967 w 1110328"/>
                    <a:gd name="connsiteY21" fmla="*/ 1569139 h 2198889"/>
                    <a:gd name="connsiteX22" fmla="*/ 785220 w 1110328"/>
                    <a:gd name="connsiteY22" fmla="*/ 1035855 h 2198889"/>
                    <a:gd name="connsiteX23" fmla="*/ 214156 w 1110328"/>
                    <a:gd name="connsiteY23" fmla="*/ 1035855 h 2198889"/>
                    <a:gd name="connsiteX24" fmla="*/ 126363 w 1110328"/>
                    <a:gd name="connsiteY24" fmla="*/ 1035855 h 2198889"/>
                    <a:gd name="connsiteX25" fmla="*/ 60301 w 1110328"/>
                    <a:gd name="connsiteY25" fmla="*/ 970214 h 2198889"/>
                    <a:gd name="connsiteX26" fmla="*/ 60301 w 1110328"/>
                    <a:gd name="connsiteY26" fmla="*/ 882368 h 2198889"/>
                    <a:gd name="connsiteX27" fmla="*/ 60301 w 1110328"/>
                    <a:gd name="connsiteY27" fmla="*/ 168499 h 2198889"/>
                    <a:gd name="connsiteX28" fmla="*/ 60301 w 1110328"/>
                    <a:gd name="connsiteY28" fmla="*/ 80654 h 2198889"/>
                    <a:gd name="connsiteX29" fmla="*/ 126363 w 1110328"/>
                    <a:gd name="connsiteY29" fmla="*/ 9224 h 2198889"/>
                    <a:gd name="connsiteX30" fmla="*/ 214156 w 1110328"/>
                    <a:gd name="connsiteY30" fmla="*/ 9224 h 2198889"/>
                    <a:gd name="connsiteX0" fmla="*/ 214156 w 1110328"/>
                    <a:gd name="connsiteY0" fmla="*/ 5292 h 2194957"/>
                    <a:gd name="connsiteX1" fmla="*/ 927552 w 1110328"/>
                    <a:gd name="connsiteY1" fmla="*/ 5292 h 2194957"/>
                    <a:gd name="connsiteX2" fmla="*/ 1015319 w 1110328"/>
                    <a:gd name="connsiteY2" fmla="*/ 5292 h 2194957"/>
                    <a:gd name="connsiteX3" fmla="*/ 1087143 w 1110328"/>
                    <a:gd name="connsiteY3" fmla="*/ 76722 h 2194957"/>
                    <a:gd name="connsiteX4" fmla="*/ 1087143 w 1110328"/>
                    <a:gd name="connsiteY4" fmla="*/ 164567 h 2194957"/>
                    <a:gd name="connsiteX5" fmla="*/ 1087143 w 1110328"/>
                    <a:gd name="connsiteY5" fmla="*/ 680566 h 2194957"/>
                    <a:gd name="connsiteX6" fmla="*/ 1087143 w 1110328"/>
                    <a:gd name="connsiteY6" fmla="*/ 702297 h 2194957"/>
                    <a:gd name="connsiteX7" fmla="*/ 1087143 w 1110328"/>
                    <a:gd name="connsiteY7" fmla="*/ 960494 h 2194957"/>
                    <a:gd name="connsiteX8" fmla="*/ 1087143 w 1110328"/>
                    <a:gd name="connsiteY8" fmla="*/ 1515536 h 2194957"/>
                    <a:gd name="connsiteX9" fmla="*/ 774143 w 1110328"/>
                    <a:gd name="connsiteY9" fmla="*/ 1960527 h 2194957"/>
                    <a:gd name="connsiteX10" fmla="*/ 219469 w 1110328"/>
                    <a:gd name="connsiteY10" fmla="*/ 2174814 h 2194957"/>
                    <a:gd name="connsiteX11" fmla="*/ 203080 w 1110328"/>
                    <a:gd name="connsiteY11" fmla="*/ 2185890 h 2194957"/>
                    <a:gd name="connsiteX12" fmla="*/ 186663 w 1110328"/>
                    <a:gd name="connsiteY12" fmla="*/ 2185890 h 2194957"/>
                    <a:gd name="connsiteX13" fmla="*/ 164483 w 1110328"/>
                    <a:gd name="connsiteY13" fmla="*/ 2185890 h 2194957"/>
                    <a:gd name="connsiteX14" fmla="*/ 104210 w 1110328"/>
                    <a:gd name="connsiteY14" fmla="*/ 2185890 h 2194957"/>
                    <a:gd name="connsiteX15" fmla="*/ 49224 w 1110328"/>
                    <a:gd name="connsiteY15" fmla="*/ 2152635 h 2194957"/>
                    <a:gd name="connsiteX16" fmla="*/ 27494 w 1110328"/>
                    <a:gd name="connsiteY16" fmla="*/ 2092281 h 2194957"/>
                    <a:gd name="connsiteX17" fmla="*/ 0 w 1110328"/>
                    <a:gd name="connsiteY17" fmla="*/ 2015539 h 2194957"/>
                    <a:gd name="connsiteX18" fmla="*/ 32808 w 1110328"/>
                    <a:gd name="connsiteY18" fmla="*/ 1927693 h 2194957"/>
                    <a:gd name="connsiteX19" fmla="*/ 109525 w 1110328"/>
                    <a:gd name="connsiteY19" fmla="*/ 1900174 h 2194957"/>
                    <a:gd name="connsiteX20" fmla="*/ 356909 w 1110328"/>
                    <a:gd name="connsiteY20" fmla="*/ 1806566 h 2194957"/>
                    <a:gd name="connsiteX21" fmla="*/ 751967 w 1110328"/>
                    <a:gd name="connsiteY21" fmla="*/ 1565207 h 2194957"/>
                    <a:gd name="connsiteX22" fmla="*/ 785220 w 1110328"/>
                    <a:gd name="connsiteY22" fmla="*/ 1031923 h 2194957"/>
                    <a:gd name="connsiteX23" fmla="*/ 214156 w 1110328"/>
                    <a:gd name="connsiteY23" fmla="*/ 1031923 h 2194957"/>
                    <a:gd name="connsiteX24" fmla="*/ 126363 w 1110328"/>
                    <a:gd name="connsiteY24" fmla="*/ 1031923 h 2194957"/>
                    <a:gd name="connsiteX25" fmla="*/ 60301 w 1110328"/>
                    <a:gd name="connsiteY25" fmla="*/ 966282 h 2194957"/>
                    <a:gd name="connsiteX26" fmla="*/ 60301 w 1110328"/>
                    <a:gd name="connsiteY26" fmla="*/ 878436 h 2194957"/>
                    <a:gd name="connsiteX27" fmla="*/ 60301 w 1110328"/>
                    <a:gd name="connsiteY27" fmla="*/ 164567 h 2194957"/>
                    <a:gd name="connsiteX28" fmla="*/ 60301 w 1110328"/>
                    <a:gd name="connsiteY28" fmla="*/ 76722 h 2194957"/>
                    <a:gd name="connsiteX29" fmla="*/ 126363 w 1110328"/>
                    <a:gd name="connsiteY29" fmla="*/ 5292 h 2194957"/>
                    <a:gd name="connsiteX30" fmla="*/ 214156 w 1110328"/>
                    <a:gd name="connsiteY30" fmla="*/ 5292 h 2194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110328" h="2194957">
                      <a:moveTo>
                        <a:pt x="214156" y="5292"/>
                      </a:moveTo>
                      <a:lnTo>
                        <a:pt x="927552" y="5292"/>
                      </a:lnTo>
                      <a:cubicBezTo>
                        <a:pt x="1061079" y="5292"/>
                        <a:pt x="988721" y="-6613"/>
                        <a:pt x="1015319" y="5292"/>
                      </a:cubicBezTo>
                      <a:cubicBezTo>
                        <a:pt x="1041917" y="17197"/>
                        <a:pt x="1087143" y="47602"/>
                        <a:pt x="1087143" y="76722"/>
                      </a:cubicBezTo>
                      <a:lnTo>
                        <a:pt x="1087143" y="164567"/>
                      </a:lnTo>
                      <a:lnTo>
                        <a:pt x="1087143" y="680566"/>
                      </a:lnTo>
                      <a:lnTo>
                        <a:pt x="1087143" y="702297"/>
                      </a:lnTo>
                      <a:lnTo>
                        <a:pt x="1087143" y="960494"/>
                      </a:lnTo>
                      <a:cubicBezTo>
                        <a:pt x="1087143" y="1096034"/>
                        <a:pt x="1139310" y="1348864"/>
                        <a:pt x="1087143" y="1515536"/>
                      </a:cubicBezTo>
                      <a:cubicBezTo>
                        <a:pt x="1034976" y="1682208"/>
                        <a:pt x="943561" y="1895076"/>
                        <a:pt x="774143" y="1960527"/>
                      </a:cubicBezTo>
                      <a:lnTo>
                        <a:pt x="219469" y="2174814"/>
                      </a:lnTo>
                      <a:cubicBezTo>
                        <a:pt x="124292" y="2212375"/>
                        <a:pt x="208851" y="2185890"/>
                        <a:pt x="203080" y="2185890"/>
                      </a:cubicBezTo>
                      <a:lnTo>
                        <a:pt x="186663" y="2185890"/>
                      </a:lnTo>
                      <a:lnTo>
                        <a:pt x="164483" y="2185890"/>
                      </a:lnTo>
                      <a:cubicBezTo>
                        <a:pt x="150741" y="2185890"/>
                        <a:pt x="121318" y="2196237"/>
                        <a:pt x="104210" y="2185890"/>
                      </a:cubicBezTo>
                      <a:lnTo>
                        <a:pt x="49224" y="2152635"/>
                      </a:lnTo>
                      <a:cubicBezTo>
                        <a:pt x="36438" y="2137034"/>
                        <a:pt x="35682" y="2115136"/>
                        <a:pt x="27494" y="2092281"/>
                      </a:cubicBezTo>
                      <a:lnTo>
                        <a:pt x="0" y="2015539"/>
                      </a:lnTo>
                      <a:cubicBezTo>
                        <a:pt x="886" y="1988108"/>
                        <a:pt x="7853" y="1936645"/>
                        <a:pt x="32808" y="1927693"/>
                      </a:cubicBezTo>
                      <a:lnTo>
                        <a:pt x="109525" y="1900174"/>
                      </a:lnTo>
                      <a:cubicBezTo>
                        <a:pt x="163542" y="1879986"/>
                        <a:pt x="253864" y="1869521"/>
                        <a:pt x="356909" y="1806566"/>
                      </a:cubicBezTo>
                      <a:lnTo>
                        <a:pt x="751967" y="1565207"/>
                      </a:lnTo>
                      <a:cubicBezTo>
                        <a:pt x="823352" y="1436100"/>
                        <a:pt x="911451" y="1031923"/>
                        <a:pt x="785220" y="1031923"/>
                      </a:cubicBezTo>
                      <a:lnTo>
                        <a:pt x="214156" y="1031923"/>
                      </a:lnTo>
                      <a:cubicBezTo>
                        <a:pt x="104347" y="1031923"/>
                        <a:pt x="152006" y="1042863"/>
                        <a:pt x="126363" y="1031923"/>
                      </a:cubicBezTo>
                      <a:cubicBezTo>
                        <a:pt x="100721" y="1020983"/>
                        <a:pt x="60301" y="994132"/>
                        <a:pt x="60301" y="966282"/>
                      </a:cubicBezTo>
                      <a:lnTo>
                        <a:pt x="60301" y="878436"/>
                      </a:lnTo>
                      <a:lnTo>
                        <a:pt x="60301" y="164567"/>
                      </a:lnTo>
                      <a:cubicBezTo>
                        <a:pt x="60301" y="30948"/>
                        <a:pt x="40788" y="97820"/>
                        <a:pt x="60301" y="76722"/>
                      </a:cubicBezTo>
                      <a:lnTo>
                        <a:pt x="126363" y="5292"/>
                      </a:lnTo>
                      <a:cubicBezTo>
                        <a:pt x="152005" y="-6613"/>
                        <a:pt x="80625" y="5292"/>
                        <a:pt x="214156" y="529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6350" cap="sq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endParaRPr lang="en-US" sz="1600" dirty="0">
                    <a:solidFill>
                      <a:schemeClr val="bg1"/>
                    </a:solidFill>
                    <a:latin typeface="Segoe UI" panose="020B0502040204020203" pitchFamily="34" charset="0"/>
                  </a:endParaRPr>
                </a:p>
              </p:txBody>
            </p:sp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FCA3585A-423F-4EDA-976F-C080F35FED3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283146" y="4018207"/>
                  <a:ext cx="1110328" cy="2194957"/>
                </a:xfrm>
                <a:custGeom>
                  <a:avLst/>
                  <a:gdLst>
                    <a:gd name="connsiteX0" fmla="*/ 214156 w 1087143"/>
                    <a:gd name="connsiteY0" fmla="*/ 0 h 2180598"/>
                    <a:gd name="connsiteX1" fmla="*/ 927552 w 1087143"/>
                    <a:gd name="connsiteY1" fmla="*/ 0 h 2180598"/>
                    <a:gd name="connsiteX2" fmla="*/ 1015319 w 1087143"/>
                    <a:gd name="connsiteY2" fmla="*/ 0 h 2180598"/>
                    <a:gd name="connsiteX3" fmla="*/ 1087143 w 1087143"/>
                    <a:gd name="connsiteY3" fmla="*/ 71430 h 2180598"/>
                    <a:gd name="connsiteX4" fmla="*/ 1087143 w 1087143"/>
                    <a:gd name="connsiteY4" fmla="*/ 159275 h 2180598"/>
                    <a:gd name="connsiteX5" fmla="*/ 1087143 w 1087143"/>
                    <a:gd name="connsiteY5" fmla="*/ 675274 h 2180598"/>
                    <a:gd name="connsiteX6" fmla="*/ 1087143 w 1087143"/>
                    <a:gd name="connsiteY6" fmla="*/ 697005 h 2180598"/>
                    <a:gd name="connsiteX7" fmla="*/ 1087143 w 1087143"/>
                    <a:gd name="connsiteY7" fmla="*/ 955202 h 2180598"/>
                    <a:gd name="connsiteX8" fmla="*/ 1087143 w 1087143"/>
                    <a:gd name="connsiteY8" fmla="*/ 1510244 h 2180598"/>
                    <a:gd name="connsiteX9" fmla="*/ 774143 w 1087143"/>
                    <a:gd name="connsiteY9" fmla="*/ 1955235 h 2180598"/>
                    <a:gd name="connsiteX10" fmla="*/ 219469 w 1087143"/>
                    <a:gd name="connsiteY10" fmla="*/ 2169522 h 2180598"/>
                    <a:gd name="connsiteX11" fmla="*/ 203080 w 1087143"/>
                    <a:gd name="connsiteY11" fmla="*/ 2180598 h 2180598"/>
                    <a:gd name="connsiteX12" fmla="*/ 186663 w 1087143"/>
                    <a:gd name="connsiteY12" fmla="*/ 2180598 h 2180598"/>
                    <a:gd name="connsiteX13" fmla="*/ 164483 w 1087143"/>
                    <a:gd name="connsiteY13" fmla="*/ 2180598 h 2180598"/>
                    <a:gd name="connsiteX14" fmla="*/ 104210 w 1087143"/>
                    <a:gd name="connsiteY14" fmla="*/ 2180598 h 2180598"/>
                    <a:gd name="connsiteX15" fmla="*/ 49224 w 1087143"/>
                    <a:gd name="connsiteY15" fmla="*/ 2147343 h 2180598"/>
                    <a:gd name="connsiteX16" fmla="*/ 27494 w 1087143"/>
                    <a:gd name="connsiteY16" fmla="*/ 2086989 h 2180598"/>
                    <a:gd name="connsiteX17" fmla="*/ 0 w 1087143"/>
                    <a:gd name="connsiteY17" fmla="*/ 2010247 h 2180598"/>
                    <a:gd name="connsiteX18" fmla="*/ 32808 w 1087143"/>
                    <a:gd name="connsiteY18" fmla="*/ 1922401 h 2180598"/>
                    <a:gd name="connsiteX19" fmla="*/ 109525 w 1087143"/>
                    <a:gd name="connsiteY19" fmla="*/ 1894882 h 2180598"/>
                    <a:gd name="connsiteX20" fmla="*/ 356909 w 1087143"/>
                    <a:gd name="connsiteY20" fmla="*/ 1801274 h 2180598"/>
                    <a:gd name="connsiteX21" fmla="*/ 751967 w 1087143"/>
                    <a:gd name="connsiteY21" fmla="*/ 1559915 h 2180598"/>
                    <a:gd name="connsiteX22" fmla="*/ 785220 w 1087143"/>
                    <a:gd name="connsiteY22" fmla="*/ 1026631 h 2180598"/>
                    <a:gd name="connsiteX23" fmla="*/ 214156 w 1087143"/>
                    <a:gd name="connsiteY23" fmla="*/ 1026631 h 2180598"/>
                    <a:gd name="connsiteX24" fmla="*/ 126363 w 1087143"/>
                    <a:gd name="connsiteY24" fmla="*/ 1026631 h 2180598"/>
                    <a:gd name="connsiteX25" fmla="*/ 60301 w 1087143"/>
                    <a:gd name="connsiteY25" fmla="*/ 960990 h 2180598"/>
                    <a:gd name="connsiteX26" fmla="*/ 60301 w 1087143"/>
                    <a:gd name="connsiteY26" fmla="*/ 873144 h 2180598"/>
                    <a:gd name="connsiteX27" fmla="*/ 60301 w 1087143"/>
                    <a:gd name="connsiteY27" fmla="*/ 159275 h 2180598"/>
                    <a:gd name="connsiteX28" fmla="*/ 60301 w 1087143"/>
                    <a:gd name="connsiteY28" fmla="*/ 71430 h 2180598"/>
                    <a:gd name="connsiteX29" fmla="*/ 126363 w 1087143"/>
                    <a:gd name="connsiteY29" fmla="*/ 0 h 2180598"/>
                    <a:gd name="connsiteX30" fmla="*/ 214156 w 1087143"/>
                    <a:gd name="connsiteY30" fmla="*/ 0 h 2180598"/>
                    <a:gd name="connsiteX0" fmla="*/ 214156 w 1087143"/>
                    <a:gd name="connsiteY0" fmla="*/ 5291 h 2185889"/>
                    <a:gd name="connsiteX1" fmla="*/ 927552 w 1087143"/>
                    <a:gd name="connsiteY1" fmla="*/ 5291 h 2185889"/>
                    <a:gd name="connsiteX2" fmla="*/ 1015319 w 1087143"/>
                    <a:gd name="connsiteY2" fmla="*/ 5291 h 2185889"/>
                    <a:gd name="connsiteX3" fmla="*/ 1087143 w 1087143"/>
                    <a:gd name="connsiteY3" fmla="*/ 76721 h 2185889"/>
                    <a:gd name="connsiteX4" fmla="*/ 1087143 w 1087143"/>
                    <a:gd name="connsiteY4" fmla="*/ 164566 h 2185889"/>
                    <a:gd name="connsiteX5" fmla="*/ 1087143 w 1087143"/>
                    <a:gd name="connsiteY5" fmla="*/ 680565 h 2185889"/>
                    <a:gd name="connsiteX6" fmla="*/ 1087143 w 1087143"/>
                    <a:gd name="connsiteY6" fmla="*/ 702296 h 2185889"/>
                    <a:gd name="connsiteX7" fmla="*/ 1087143 w 1087143"/>
                    <a:gd name="connsiteY7" fmla="*/ 960493 h 2185889"/>
                    <a:gd name="connsiteX8" fmla="*/ 1087143 w 1087143"/>
                    <a:gd name="connsiteY8" fmla="*/ 1515535 h 2185889"/>
                    <a:gd name="connsiteX9" fmla="*/ 774143 w 1087143"/>
                    <a:gd name="connsiteY9" fmla="*/ 1960526 h 2185889"/>
                    <a:gd name="connsiteX10" fmla="*/ 219469 w 1087143"/>
                    <a:gd name="connsiteY10" fmla="*/ 2174813 h 2185889"/>
                    <a:gd name="connsiteX11" fmla="*/ 203080 w 1087143"/>
                    <a:gd name="connsiteY11" fmla="*/ 2185889 h 2185889"/>
                    <a:gd name="connsiteX12" fmla="*/ 186663 w 1087143"/>
                    <a:gd name="connsiteY12" fmla="*/ 2185889 h 2185889"/>
                    <a:gd name="connsiteX13" fmla="*/ 164483 w 1087143"/>
                    <a:gd name="connsiteY13" fmla="*/ 2185889 h 2185889"/>
                    <a:gd name="connsiteX14" fmla="*/ 104210 w 1087143"/>
                    <a:gd name="connsiteY14" fmla="*/ 2185889 h 2185889"/>
                    <a:gd name="connsiteX15" fmla="*/ 49224 w 1087143"/>
                    <a:gd name="connsiteY15" fmla="*/ 2152634 h 2185889"/>
                    <a:gd name="connsiteX16" fmla="*/ 27494 w 1087143"/>
                    <a:gd name="connsiteY16" fmla="*/ 2092280 h 2185889"/>
                    <a:gd name="connsiteX17" fmla="*/ 0 w 1087143"/>
                    <a:gd name="connsiteY17" fmla="*/ 2015538 h 2185889"/>
                    <a:gd name="connsiteX18" fmla="*/ 32808 w 1087143"/>
                    <a:gd name="connsiteY18" fmla="*/ 1927692 h 2185889"/>
                    <a:gd name="connsiteX19" fmla="*/ 109525 w 1087143"/>
                    <a:gd name="connsiteY19" fmla="*/ 1900173 h 2185889"/>
                    <a:gd name="connsiteX20" fmla="*/ 356909 w 1087143"/>
                    <a:gd name="connsiteY20" fmla="*/ 1806565 h 2185889"/>
                    <a:gd name="connsiteX21" fmla="*/ 751967 w 1087143"/>
                    <a:gd name="connsiteY21" fmla="*/ 1565206 h 2185889"/>
                    <a:gd name="connsiteX22" fmla="*/ 785220 w 1087143"/>
                    <a:gd name="connsiteY22" fmla="*/ 1031922 h 2185889"/>
                    <a:gd name="connsiteX23" fmla="*/ 214156 w 1087143"/>
                    <a:gd name="connsiteY23" fmla="*/ 1031922 h 2185889"/>
                    <a:gd name="connsiteX24" fmla="*/ 126363 w 1087143"/>
                    <a:gd name="connsiteY24" fmla="*/ 1031922 h 2185889"/>
                    <a:gd name="connsiteX25" fmla="*/ 60301 w 1087143"/>
                    <a:gd name="connsiteY25" fmla="*/ 966281 h 2185889"/>
                    <a:gd name="connsiteX26" fmla="*/ 60301 w 1087143"/>
                    <a:gd name="connsiteY26" fmla="*/ 878435 h 2185889"/>
                    <a:gd name="connsiteX27" fmla="*/ 60301 w 1087143"/>
                    <a:gd name="connsiteY27" fmla="*/ 164566 h 2185889"/>
                    <a:gd name="connsiteX28" fmla="*/ 60301 w 1087143"/>
                    <a:gd name="connsiteY28" fmla="*/ 76721 h 2185889"/>
                    <a:gd name="connsiteX29" fmla="*/ 126363 w 1087143"/>
                    <a:gd name="connsiteY29" fmla="*/ 5291 h 2185889"/>
                    <a:gd name="connsiteX30" fmla="*/ 214156 w 1087143"/>
                    <a:gd name="connsiteY30" fmla="*/ 5291 h 2185889"/>
                    <a:gd name="connsiteX0" fmla="*/ 214156 w 1087143"/>
                    <a:gd name="connsiteY0" fmla="*/ 5291 h 2185889"/>
                    <a:gd name="connsiteX1" fmla="*/ 927552 w 1087143"/>
                    <a:gd name="connsiteY1" fmla="*/ 5291 h 2185889"/>
                    <a:gd name="connsiteX2" fmla="*/ 1015319 w 1087143"/>
                    <a:gd name="connsiteY2" fmla="*/ 5291 h 2185889"/>
                    <a:gd name="connsiteX3" fmla="*/ 1087143 w 1087143"/>
                    <a:gd name="connsiteY3" fmla="*/ 76721 h 2185889"/>
                    <a:gd name="connsiteX4" fmla="*/ 1087143 w 1087143"/>
                    <a:gd name="connsiteY4" fmla="*/ 164566 h 2185889"/>
                    <a:gd name="connsiteX5" fmla="*/ 1087143 w 1087143"/>
                    <a:gd name="connsiteY5" fmla="*/ 680565 h 2185889"/>
                    <a:gd name="connsiteX6" fmla="*/ 1087143 w 1087143"/>
                    <a:gd name="connsiteY6" fmla="*/ 702296 h 2185889"/>
                    <a:gd name="connsiteX7" fmla="*/ 1087143 w 1087143"/>
                    <a:gd name="connsiteY7" fmla="*/ 960493 h 2185889"/>
                    <a:gd name="connsiteX8" fmla="*/ 1087143 w 1087143"/>
                    <a:gd name="connsiteY8" fmla="*/ 1515535 h 2185889"/>
                    <a:gd name="connsiteX9" fmla="*/ 774143 w 1087143"/>
                    <a:gd name="connsiteY9" fmla="*/ 1960526 h 2185889"/>
                    <a:gd name="connsiteX10" fmla="*/ 219469 w 1087143"/>
                    <a:gd name="connsiteY10" fmla="*/ 2174813 h 2185889"/>
                    <a:gd name="connsiteX11" fmla="*/ 203080 w 1087143"/>
                    <a:gd name="connsiteY11" fmla="*/ 2185889 h 2185889"/>
                    <a:gd name="connsiteX12" fmla="*/ 186663 w 1087143"/>
                    <a:gd name="connsiteY12" fmla="*/ 2185889 h 2185889"/>
                    <a:gd name="connsiteX13" fmla="*/ 164483 w 1087143"/>
                    <a:gd name="connsiteY13" fmla="*/ 2185889 h 2185889"/>
                    <a:gd name="connsiteX14" fmla="*/ 104210 w 1087143"/>
                    <a:gd name="connsiteY14" fmla="*/ 2185889 h 2185889"/>
                    <a:gd name="connsiteX15" fmla="*/ 49224 w 1087143"/>
                    <a:gd name="connsiteY15" fmla="*/ 2152634 h 2185889"/>
                    <a:gd name="connsiteX16" fmla="*/ 27494 w 1087143"/>
                    <a:gd name="connsiteY16" fmla="*/ 2092280 h 2185889"/>
                    <a:gd name="connsiteX17" fmla="*/ 0 w 1087143"/>
                    <a:gd name="connsiteY17" fmla="*/ 2015538 h 2185889"/>
                    <a:gd name="connsiteX18" fmla="*/ 32808 w 1087143"/>
                    <a:gd name="connsiteY18" fmla="*/ 1927692 h 2185889"/>
                    <a:gd name="connsiteX19" fmla="*/ 109525 w 1087143"/>
                    <a:gd name="connsiteY19" fmla="*/ 1900173 h 2185889"/>
                    <a:gd name="connsiteX20" fmla="*/ 356909 w 1087143"/>
                    <a:gd name="connsiteY20" fmla="*/ 1806565 h 2185889"/>
                    <a:gd name="connsiteX21" fmla="*/ 751967 w 1087143"/>
                    <a:gd name="connsiteY21" fmla="*/ 1565206 h 2185889"/>
                    <a:gd name="connsiteX22" fmla="*/ 785220 w 1087143"/>
                    <a:gd name="connsiteY22" fmla="*/ 1031922 h 2185889"/>
                    <a:gd name="connsiteX23" fmla="*/ 214156 w 1087143"/>
                    <a:gd name="connsiteY23" fmla="*/ 1031922 h 2185889"/>
                    <a:gd name="connsiteX24" fmla="*/ 126363 w 1087143"/>
                    <a:gd name="connsiteY24" fmla="*/ 1031922 h 2185889"/>
                    <a:gd name="connsiteX25" fmla="*/ 60301 w 1087143"/>
                    <a:gd name="connsiteY25" fmla="*/ 966281 h 2185889"/>
                    <a:gd name="connsiteX26" fmla="*/ 60301 w 1087143"/>
                    <a:gd name="connsiteY26" fmla="*/ 878435 h 2185889"/>
                    <a:gd name="connsiteX27" fmla="*/ 60301 w 1087143"/>
                    <a:gd name="connsiteY27" fmla="*/ 164566 h 2185889"/>
                    <a:gd name="connsiteX28" fmla="*/ 60301 w 1087143"/>
                    <a:gd name="connsiteY28" fmla="*/ 76721 h 2185889"/>
                    <a:gd name="connsiteX29" fmla="*/ 126363 w 1087143"/>
                    <a:gd name="connsiteY29" fmla="*/ 5291 h 2185889"/>
                    <a:gd name="connsiteX30" fmla="*/ 214156 w 1087143"/>
                    <a:gd name="connsiteY30" fmla="*/ 5291 h 2185889"/>
                    <a:gd name="connsiteX0" fmla="*/ 214156 w 1087143"/>
                    <a:gd name="connsiteY0" fmla="*/ 5291 h 2185889"/>
                    <a:gd name="connsiteX1" fmla="*/ 927552 w 1087143"/>
                    <a:gd name="connsiteY1" fmla="*/ 5291 h 2185889"/>
                    <a:gd name="connsiteX2" fmla="*/ 1015319 w 1087143"/>
                    <a:gd name="connsiteY2" fmla="*/ 5291 h 2185889"/>
                    <a:gd name="connsiteX3" fmla="*/ 1087143 w 1087143"/>
                    <a:gd name="connsiteY3" fmla="*/ 76721 h 2185889"/>
                    <a:gd name="connsiteX4" fmla="*/ 1087143 w 1087143"/>
                    <a:gd name="connsiteY4" fmla="*/ 164566 h 2185889"/>
                    <a:gd name="connsiteX5" fmla="*/ 1087143 w 1087143"/>
                    <a:gd name="connsiteY5" fmla="*/ 680565 h 2185889"/>
                    <a:gd name="connsiteX6" fmla="*/ 1087143 w 1087143"/>
                    <a:gd name="connsiteY6" fmla="*/ 702296 h 2185889"/>
                    <a:gd name="connsiteX7" fmla="*/ 1087143 w 1087143"/>
                    <a:gd name="connsiteY7" fmla="*/ 960493 h 2185889"/>
                    <a:gd name="connsiteX8" fmla="*/ 1087143 w 1087143"/>
                    <a:gd name="connsiteY8" fmla="*/ 1515535 h 2185889"/>
                    <a:gd name="connsiteX9" fmla="*/ 774143 w 1087143"/>
                    <a:gd name="connsiteY9" fmla="*/ 1960526 h 2185889"/>
                    <a:gd name="connsiteX10" fmla="*/ 219469 w 1087143"/>
                    <a:gd name="connsiteY10" fmla="*/ 2174813 h 2185889"/>
                    <a:gd name="connsiteX11" fmla="*/ 203080 w 1087143"/>
                    <a:gd name="connsiteY11" fmla="*/ 2185889 h 2185889"/>
                    <a:gd name="connsiteX12" fmla="*/ 186663 w 1087143"/>
                    <a:gd name="connsiteY12" fmla="*/ 2185889 h 2185889"/>
                    <a:gd name="connsiteX13" fmla="*/ 164483 w 1087143"/>
                    <a:gd name="connsiteY13" fmla="*/ 2185889 h 2185889"/>
                    <a:gd name="connsiteX14" fmla="*/ 104210 w 1087143"/>
                    <a:gd name="connsiteY14" fmla="*/ 2185889 h 2185889"/>
                    <a:gd name="connsiteX15" fmla="*/ 49224 w 1087143"/>
                    <a:gd name="connsiteY15" fmla="*/ 2152634 h 2185889"/>
                    <a:gd name="connsiteX16" fmla="*/ 27494 w 1087143"/>
                    <a:gd name="connsiteY16" fmla="*/ 2092280 h 2185889"/>
                    <a:gd name="connsiteX17" fmla="*/ 0 w 1087143"/>
                    <a:gd name="connsiteY17" fmla="*/ 2015538 h 2185889"/>
                    <a:gd name="connsiteX18" fmla="*/ 32808 w 1087143"/>
                    <a:gd name="connsiteY18" fmla="*/ 1927692 h 2185889"/>
                    <a:gd name="connsiteX19" fmla="*/ 109525 w 1087143"/>
                    <a:gd name="connsiteY19" fmla="*/ 1900173 h 2185889"/>
                    <a:gd name="connsiteX20" fmla="*/ 356909 w 1087143"/>
                    <a:gd name="connsiteY20" fmla="*/ 1806565 h 2185889"/>
                    <a:gd name="connsiteX21" fmla="*/ 751967 w 1087143"/>
                    <a:gd name="connsiteY21" fmla="*/ 1565206 h 2185889"/>
                    <a:gd name="connsiteX22" fmla="*/ 785220 w 1087143"/>
                    <a:gd name="connsiteY22" fmla="*/ 1031922 h 2185889"/>
                    <a:gd name="connsiteX23" fmla="*/ 214156 w 1087143"/>
                    <a:gd name="connsiteY23" fmla="*/ 1031922 h 2185889"/>
                    <a:gd name="connsiteX24" fmla="*/ 126363 w 1087143"/>
                    <a:gd name="connsiteY24" fmla="*/ 1031922 h 2185889"/>
                    <a:gd name="connsiteX25" fmla="*/ 60301 w 1087143"/>
                    <a:gd name="connsiteY25" fmla="*/ 966281 h 2185889"/>
                    <a:gd name="connsiteX26" fmla="*/ 60301 w 1087143"/>
                    <a:gd name="connsiteY26" fmla="*/ 878435 h 2185889"/>
                    <a:gd name="connsiteX27" fmla="*/ 60301 w 1087143"/>
                    <a:gd name="connsiteY27" fmla="*/ 164566 h 2185889"/>
                    <a:gd name="connsiteX28" fmla="*/ 60301 w 1087143"/>
                    <a:gd name="connsiteY28" fmla="*/ 76721 h 2185889"/>
                    <a:gd name="connsiteX29" fmla="*/ 126363 w 1087143"/>
                    <a:gd name="connsiteY29" fmla="*/ 5291 h 2185889"/>
                    <a:gd name="connsiteX30" fmla="*/ 214156 w 1087143"/>
                    <a:gd name="connsiteY30" fmla="*/ 5291 h 2185889"/>
                    <a:gd name="connsiteX0" fmla="*/ 214156 w 1087143"/>
                    <a:gd name="connsiteY0" fmla="*/ 5291 h 2185889"/>
                    <a:gd name="connsiteX1" fmla="*/ 927552 w 1087143"/>
                    <a:gd name="connsiteY1" fmla="*/ 5291 h 2185889"/>
                    <a:gd name="connsiteX2" fmla="*/ 1015319 w 1087143"/>
                    <a:gd name="connsiteY2" fmla="*/ 5291 h 2185889"/>
                    <a:gd name="connsiteX3" fmla="*/ 1087143 w 1087143"/>
                    <a:gd name="connsiteY3" fmla="*/ 76721 h 2185889"/>
                    <a:gd name="connsiteX4" fmla="*/ 1087143 w 1087143"/>
                    <a:gd name="connsiteY4" fmla="*/ 164566 h 2185889"/>
                    <a:gd name="connsiteX5" fmla="*/ 1087143 w 1087143"/>
                    <a:gd name="connsiteY5" fmla="*/ 680565 h 2185889"/>
                    <a:gd name="connsiteX6" fmla="*/ 1087143 w 1087143"/>
                    <a:gd name="connsiteY6" fmla="*/ 702296 h 2185889"/>
                    <a:gd name="connsiteX7" fmla="*/ 1087143 w 1087143"/>
                    <a:gd name="connsiteY7" fmla="*/ 960493 h 2185889"/>
                    <a:gd name="connsiteX8" fmla="*/ 1087143 w 1087143"/>
                    <a:gd name="connsiteY8" fmla="*/ 1515535 h 2185889"/>
                    <a:gd name="connsiteX9" fmla="*/ 774143 w 1087143"/>
                    <a:gd name="connsiteY9" fmla="*/ 1960526 h 2185889"/>
                    <a:gd name="connsiteX10" fmla="*/ 219469 w 1087143"/>
                    <a:gd name="connsiteY10" fmla="*/ 2174813 h 2185889"/>
                    <a:gd name="connsiteX11" fmla="*/ 203080 w 1087143"/>
                    <a:gd name="connsiteY11" fmla="*/ 2185889 h 2185889"/>
                    <a:gd name="connsiteX12" fmla="*/ 186663 w 1087143"/>
                    <a:gd name="connsiteY12" fmla="*/ 2185889 h 2185889"/>
                    <a:gd name="connsiteX13" fmla="*/ 164483 w 1087143"/>
                    <a:gd name="connsiteY13" fmla="*/ 2185889 h 2185889"/>
                    <a:gd name="connsiteX14" fmla="*/ 104210 w 1087143"/>
                    <a:gd name="connsiteY14" fmla="*/ 2185889 h 2185889"/>
                    <a:gd name="connsiteX15" fmla="*/ 49224 w 1087143"/>
                    <a:gd name="connsiteY15" fmla="*/ 2152634 h 2185889"/>
                    <a:gd name="connsiteX16" fmla="*/ 27494 w 1087143"/>
                    <a:gd name="connsiteY16" fmla="*/ 2092280 h 2185889"/>
                    <a:gd name="connsiteX17" fmla="*/ 0 w 1087143"/>
                    <a:gd name="connsiteY17" fmla="*/ 2015538 h 2185889"/>
                    <a:gd name="connsiteX18" fmla="*/ 32808 w 1087143"/>
                    <a:gd name="connsiteY18" fmla="*/ 1927692 h 2185889"/>
                    <a:gd name="connsiteX19" fmla="*/ 109525 w 1087143"/>
                    <a:gd name="connsiteY19" fmla="*/ 1900173 h 2185889"/>
                    <a:gd name="connsiteX20" fmla="*/ 356909 w 1087143"/>
                    <a:gd name="connsiteY20" fmla="*/ 1806565 h 2185889"/>
                    <a:gd name="connsiteX21" fmla="*/ 751967 w 1087143"/>
                    <a:gd name="connsiteY21" fmla="*/ 1565206 h 2185889"/>
                    <a:gd name="connsiteX22" fmla="*/ 785220 w 1087143"/>
                    <a:gd name="connsiteY22" fmla="*/ 1031922 h 2185889"/>
                    <a:gd name="connsiteX23" fmla="*/ 214156 w 1087143"/>
                    <a:gd name="connsiteY23" fmla="*/ 1031922 h 2185889"/>
                    <a:gd name="connsiteX24" fmla="*/ 126363 w 1087143"/>
                    <a:gd name="connsiteY24" fmla="*/ 1031922 h 2185889"/>
                    <a:gd name="connsiteX25" fmla="*/ 60301 w 1087143"/>
                    <a:gd name="connsiteY25" fmla="*/ 966281 h 2185889"/>
                    <a:gd name="connsiteX26" fmla="*/ 60301 w 1087143"/>
                    <a:gd name="connsiteY26" fmla="*/ 878435 h 2185889"/>
                    <a:gd name="connsiteX27" fmla="*/ 60301 w 1087143"/>
                    <a:gd name="connsiteY27" fmla="*/ 164566 h 2185889"/>
                    <a:gd name="connsiteX28" fmla="*/ 60301 w 1087143"/>
                    <a:gd name="connsiteY28" fmla="*/ 76721 h 2185889"/>
                    <a:gd name="connsiteX29" fmla="*/ 126363 w 1087143"/>
                    <a:gd name="connsiteY29" fmla="*/ 5291 h 2185889"/>
                    <a:gd name="connsiteX30" fmla="*/ 214156 w 1087143"/>
                    <a:gd name="connsiteY30" fmla="*/ 5291 h 2185889"/>
                    <a:gd name="connsiteX0" fmla="*/ 214156 w 1087143"/>
                    <a:gd name="connsiteY0" fmla="*/ 5291 h 2185889"/>
                    <a:gd name="connsiteX1" fmla="*/ 927552 w 1087143"/>
                    <a:gd name="connsiteY1" fmla="*/ 5291 h 2185889"/>
                    <a:gd name="connsiteX2" fmla="*/ 1015319 w 1087143"/>
                    <a:gd name="connsiteY2" fmla="*/ 5291 h 2185889"/>
                    <a:gd name="connsiteX3" fmla="*/ 1087143 w 1087143"/>
                    <a:gd name="connsiteY3" fmla="*/ 76721 h 2185889"/>
                    <a:gd name="connsiteX4" fmla="*/ 1087143 w 1087143"/>
                    <a:gd name="connsiteY4" fmla="*/ 164566 h 2185889"/>
                    <a:gd name="connsiteX5" fmla="*/ 1087143 w 1087143"/>
                    <a:gd name="connsiteY5" fmla="*/ 680565 h 2185889"/>
                    <a:gd name="connsiteX6" fmla="*/ 1087143 w 1087143"/>
                    <a:gd name="connsiteY6" fmla="*/ 702296 h 2185889"/>
                    <a:gd name="connsiteX7" fmla="*/ 1087143 w 1087143"/>
                    <a:gd name="connsiteY7" fmla="*/ 960493 h 2185889"/>
                    <a:gd name="connsiteX8" fmla="*/ 1087143 w 1087143"/>
                    <a:gd name="connsiteY8" fmla="*/ 1515535 h 2185889"/>
                    <a:gd name="connsiteX9" fmla="*/ 774143 w 1087143"/>
                    <a:gd name="connsiteY9" fmla="*/ 1960526 h 2185889"/>
                    <a:gd name="connsiteX10" fmla="*/ 219469 w 1087143"/>
                    <a:gd name="connsiteY10" fmla="*/ 2174813 h 2185889"/>
                    <a:gd name="connsiteX11" fmla="*/ 203080 w 1087143"/>
                    <a:gd name="connsiteY11" fmla="*/ 2185889 h 2185889"/>
                    <a:gd name="connsiteX12" fmla="*/ 186663 w 1087143"/>
                    <a:gd name="connsiteY12" fmla="*/ 2185889 h 2185889"/>
                    <a:gd name="connsiteX13" fmla="*/ 164483 w 1087143"/>
                    <a:gd name="connsiteY13" fmla="*/ 2185889 h 2185889"/>
                    <a:gd name="connsiteX14" fmla="*/ 104210 w 1087143"/>
                    <a:gd name="connsiteY14" fmla="*/ 2185889 h 2185889"/>
                    <a:gd name="connsiteX15" fmla="*/ 49224 w 1087143"/>
                    <a:gd name="connsiteY15" fmla="*/ 2152634 h 2185889"/>
                    <a:gd name="connsiteX16" fmla="*/ 27494 w 1087143"/>
                    <a:gd name="connsiteY16" fmla="*/ 2092280 h 2185889"/>
                    <a:gd name="connsiteX17" fmla="*/ 0 w 1087143"/>
                    <a:gd name="connsiteY17" fmla="*/ 2015538 h 2185889"/>
                    <a:gd name="connsiteX18" fmla="*/ 32808 w 1087143"/>
                    <a:gd name="connsiteY18" fmla="*/ 1927692 h 2185889"/>
                    <a:gd name="connsiteX19" fmla="*/ 109525 w 1087143"/>
                    <a:gd name="connsiteY19" fmla="*/ 1900173 h 2185889"/>
                    <a:gd name="connsiteX20" fmla="*/ 356909 w 1087143"/>
                    <a:gd name="connsiteY20" fmla="*/ 1806565 h 2185889"/>
                    <a:gd name="connsiteX21" fmla="*/ 751967 w 1087143"/>
                    <a:gd name="connsiteY21" fmla="*/ 1565206 h 2185889"/>
                    <a:gd name="connsiteX22" fmla="*/ 785220 w 1087143"/>
                    <a:gd name="connsiteY22" fmla="*/ 1031922 h 2185889"/>
                    <a:gd name="connsiteX23" fmla="*/ 214156 w 1087143"/>
                    <a:gd name="connsiteY23" fmla="*/ 1031922 h 2185889"/>
                    <a:gd name="connsiteX24" fmla="*/ 126363 w 1087143"/>
                    <a:gd name="connsiteY24" fmla="*/ 1031922 h 2185889"/>
                    <a:gd name="connsiteX25" fmla="*/ 60301 w 1087143"/>
                    <a:gd name="connsiteY25" fmla="*/ 966281 h 2185889"/>
                    <a:gd name="connsiteX26" fmla="*/ 60301 w 1087143"/>
                    <a:gd name="connsiteY26" fmla="*/ 878435 h 2185889"/>
                    <a:gd name="connsiteX27" fmla="*/ 60301 w 1087143"/>
                    <a:gd name="connsiteY27" fmla="*/ 164566 h 2185889"/>
                    <a:gd name="connsiteX28" fmla="*/ 60301 w 1087143"/>
                    <a:gd name="connsiteY28" fmla="*/ 76721 h 2185889"/>
                    <a:gd name="connsiteX29" fmla="*/ 126363 w 1087143"/>
                    <a:gd name="connsiteY29" fmla="*/ 5291 h 2185889"/>
                    <a:gd name="connsiteX30" fmla="*/ 214156 w 1087143"/>
                    <a:gd name="connsiteY30" fmla="*/ 5291 h 2185889"/>
                    <a:gd name="connsiteX0" fmla="*/ 214156 w 1110328"/>
                    <a:gd name="connsiteY0" fmla="*/ 5291 h 2185889"/>
                    <a:gd name="connsiteX1" fmla="*/ 927552 w 1110328"/>
                    <a:gd name="connsiteY1" fmla="*/ 5291 h 2185889"/>
                    <a:gd name="connsiteX2" fmla="*/ 1015319 w 1110328"/>
                    <a:gd name="connsiteY2" fmla="*/ 5291 h 2185889"/>
                    <a:gd name="connsiteX3" fmla="*/ 1087143 w 1110328"/>
                    <a:gd name="connsiteY3" fmla="*/ 76721 h 2185889"/>
                    <a:gd name="connsiteX4" fmla="*/ 1087143 w 1110328"/>
                    <a:gd name="connsiteY4" fmla="*/ 164566 h 2185889"/>
                    <a:gd name="connsiteX5" fmla="*/ 1087143 w 1110328"/>
                    <a:gd name="connsiteY5" fmla="*/ 680565 h 2185889"/>
                    <a:gd name="connsiteX6" fmla="*/ 1087143 w 1110328"/>
                    <a:gd name="connsiteY6" fmla="*/ 702296 h 2185889"/>
                    <a:gd name="connsiteX7" fmla="*/ 1087143 w 1110328"/>
                    <a:gd name="connsiteY7" fmla="*/ 960493 h 2185889"/>
                    <a:gd name="connsiteX8" fmla="*/ 1087143 w 1110328"/>
                    <a:gd name="connsiteY8" fmla="*/ 1515535 h 2185889"/>
                    <a:gd name="connsiteX9" fmla="*/ 774143 w 1110328"/>
                    <a:gd name="connsiteY9" fmla="*/ 1960526 h 2185889"/>
                    <a:gd name="connsiteX10" fmla="*/ 219469 w 1110328"/>
                    <a:gd name="connsiteY10" fmla="*/ 2174813 h 2185889"/>
                    <a:gd name="connsiteX11" fmla="*/ 203080 w 1110328"/>
                    <a:gd name="connsiteY11" fmla="*/ 2185889 h 2185889"/>
                    <a:gd name="connsiteX12" fmla="*/ 186663 w 1110328"/>
                    <a:gd name="connsiteY12" fmla="*/ 2185889 h 2185889"/>
                    <a:gd name="connsiteX13" fmla="*/ 164483 w 1110328"/>
                    <a:gd name="connsiteY13" fmla="*/ 2185889 h 2185889"/>
                    <a:gd name="connsiteX14" fmla="*/ 104210 w 1110328"/>
                    <a:gd name="connsiteY14" fmla="*/ 2185889 h 2185889"/>
                    <a:gd name="connsiteX15" fmla="*/ 49224 w 1110328"/>
                    <a:gd name="connsiteY15" fmla="*/ 2152634 h 2185889"/>
                    <a:gd name="connsiteX16" fmla="*/ 27494 w 1110328"/>
                    <a:gd name="connsiteY16" fmla="*/ 2092280 h 2185889"/>
                    <a:gd name="connsiteX17" fmla="*/ 0 w 1110328"/>
                    <a:gd name="connsiteY17" fmla="*/ 2015538 h 2185889"/>
                    <a:gd name="connsiteX18" fmla="*/ 32808 w 1110328"/>
                    <a:gd name="connsiteY18" fmla="*/ 1927692 h 2185889"/>
                    <a:gd name="connsiteX19" fmla="*/ 109525 w 1110328"/>
                    <a:gd name="connsiteY19" fmla="*/ 1900173 h 2185889"/>
                    <a:gd name="connsiteX20" fmla="*/ 356909 w 1110328"/>
                    <a:gd name="connsiteY20" fmla="*/ 1806565 h 2185889"/>
                    <a:gd name="connsiteX21" fmla="*/ 751967 w 1110328"/>
                    <a:gd name="connsiteY21" fmla="*/ 1565206 h 2185889"/>
                    <a:gd name="connsiteX22" fmla="*/ 785220 w 1110328"/>
                    <a:gd name="connsiteY22" fmla="*/ 1031922 h 2185889"/>
                    <a:gd name="connsiteX23" fmla="*/ 214156 w 1110328"/>
                    <a:gd name="connsiteY23" fmla="*/ 1031922 h 2185889"/>
                    <a:gd name="connsiteX24" fmla="*/ 126363 w 1110328"/>
                    <a:gd name="connsiteY24" fmla="*/ 1031922 h 2185889"/>
                    <a:gd name="connsiteX25" fmla="*/ 60301 w 1110328"/>
                    <a:gd name="connsiteY25" fmla="*/ 966281 h 2185889"/>
                    <a:gd name="connsiteX26" fmla="*/ 60301 w 1110328"/>
                    <a:gd name="connsiteY26" fmla="*/ 878435 h 2185889"/>
                    <a:gd name="connsiteX27" fmla="*/ 60301 w 1110328"/>
                    <a:gd name="connsiteY27" fmla="*/ 164566 h 2185889"/>
                    <a:gd name="connsiteX28" fmla="*/ 60301 w 1110328"/>
                    <a:gd name="connsiteY28" fmla="*/ 76721 h 2185889"/>
                    <a:gd name="connsiteX29" fmla="*/ 126363 w 1110328"/>
                    <a:gd name="connsiteY29" fmla="*/ 5291 h 2185889"/>
                    <a:gd name="connsiteX30" fmla="*/ 214156 w 1110328"/>
                    <a:gd name="connsiteY30" fmla="*/ 5291 h 2185889"/>
                    <a:gd name="connsiteX0" fmla="*/ 214156 w 1110328"/>
                    <a:gd name="connsiteY0" fmla="*/ 5291 h 2185889"/>
                    <a:gd name="connsiteX1" fmla="*/ 927552 w 1110328"/>
                    <a:gd name="connsiteY1" fmla="*/ 5291 h 2185889"/>
                    <a:gd name="connsiteX2" fmla="*/ 1015319 w 1110328"/>
                    <a:gd name="connsiteY2" fmla="*/ 5291 h 2185889"/>
                    <a:gd name="connsiteX3" fmla="*/ 1087143 w 1110328"/>
                    <a:gd name="connsiteY3" fmla="*/ 76721 h 2185889"/>
                    <a:gd name="connsiteX4" fmla="*/ 1087143 w 1110328"/>
                    <a:gd name="connsiteY4" fmla="*/ 164566 h 2185889"/>
                    <a:gd name="connsiteX5" fmla="*/ 1087143 w 1110328"/>
                    <a:gd name="connsiteY5" fmla="*/ 680565 h 2185889"/>
                    <a:gd name="connsiteX6" fmla="*/ 1087143 w 1110328"/>
                    <a:gd name="connsiteY6" fmla="*/ 702296 h 2185889"/>
                    <a:gd name="connsiteX7" fmla="*/ 1087143 w 1110328"/>
                    <a:gd name="connsiteY7" fmla="*/ 960493 h 2185889"/>
                    <a:gd name="connsiteX8" fmla="*/ 1087143 w 1110328"/>
                    <a:gd name="connsiteY8" fmla="*/ 1515535 h 2185889"/>
                    <a:gd name="connsiteX9" fmla="*/ 774143 w 1110328"/>
                    <a:gd name="connsiteY9" fmla="*/ 1960526 h 2185889"/>
                    <a:gd name="connsiteX10" fmla="*/ 219469 w 1110328"/>
                    <a:gd name="connsiteY10" fmla="*/ 2174813 h 2185889"/>
                    <a:gd name="connsiteX11" fmla="*/ 203080 w 1110328"/>
                    <a:gd name="connsiteY11" fmla="*/ 2185889 h 2185889"/>
                    <a:gd name="connsiteX12" fmla="*/ 186663 w 1110328"/>
                    <a:gd name="connsiteY12" fmla="*/ 2185889 h 2185889"/>
                    <a:gd name="connsiteX13" fmla="*/ 164483 w 1110328"/>
                    <a:gd name="connsiteY13" fmla="*/ 2185889 h 2185889"/>
                    <a:gd name="connsiteX14" fmla="*/ 104210 w 1110328"/>
                    <a:gd name="connsiteY14" fmla="*/ 2185889 h 2185889"/>
                    <a:gd name="connsiteX15" fmla="*/ 49224 w 1110328"/>
                    <a:gd name="connsiteY15" fmla="*/ 2152634 h 2185889"/>
                    <a:gd name="connsiteX16" fmla="*/ 27494 w 1110328"/>
                    <a:gd name="connsiteY16" fmla="*/ 2092280 h 2185889"/>
                    <a:gd name="connsiteX17" fmla="*/ 0 w 1110328"/>
                    <a:gd name="connsiteY17" fmla="*/ 2015538 h 2185889"/>
                    <a:gd name="connsiteX18" fmla="*/ 32808 w 1110328"/>
                    <a:gd name="connsiteY18" fmla="*/ 1927692 h 2185889"/>
                    <a:gd name="connsiteX19" fmla="*/ 109525 w 1110328"/>
                    <a:gd name="connsiteY19" fmla="*/ 1900173 h 2185889"/>
                    <a:gd name="connsiteX20" fmla="*/ 356909 w 1110328"/>
                    <a:gd name="connsiteY20" fmla="*/ 1806565 h 2185889"/>
                    <a:gd name="connsiteX21" fmla="*/ 751967 w 1110328"/>
                    <a:gd name="connsiteY21" fmla="*/ 1565206 h 2185889"/>
                    <a:gd name="connsiteX22" fmla="*/ 785220 w 1110328"/>
                    <a:gd name="connsiteY22" fmla="*/ 1031922 h 2185889"/>
                    <a:gd name="connsiteX23" fmla="*/ 214156 w 1110328"/>
                    <a:gd name="connsiteY23" fmla="*/ 1031922 h 2185889"/>
                    <a:gd name="connsiteX24" fmla="*/ 126363 w 1110328"/>
                    <a:gd name="connsiteY24" fmla="*/ 1031922 h 2185889"/>
                    <a:gd name="connsiteX25" fmla="*/ 60301 w 1110328"/>
                    <a:gd name="connsiteY25" fmla="*/ 966281 h 2185889"/>
                    <a:gd name="connsiteX26" fmla="*/ 60301 w 1110328"/>
                    <a:gd name="connsiteY26" fmla="*/ 878435 h 2185889"/>
                    <a:gd name="connsiteX27" fmla="*/ 60301 w 1110328"/>
                    <a:gd name="connsiteY27" fmla="*/ 164566 h 2185889"/>
                    <a:gd name="connsiteX28" fmla="*/ 60301 w 1110328"/>
                    <a:gd name="connsiteY28" fmla="*/ 76721 h 2185889"/>
                    <a:gd name="connsiteX29" fmla="*/ 126363 w 1110328"/>
                    <a:gd name="connsiteY29" fmla="*/ 5291 h 2185889"/>
                    <a:gd name="connsiteX30" fmla="*/ 214156 w 1110328"/>
                    <a:gd name="connsiteY30" fmla="*/ 5291 h 2185889"/>
                    <a:gd name="connsiteX0" fmla="*/ 214156 w 1110328"/>
                    <a:gd name="connsiteY0" fmla="*/ 5291 h 2194111"/>
                    <a:gd name="connsiteX1" fmla="*/ 927552 w 1110328"/>
                    <a:gd name="connsiteY1" fmla="*/ 5291 h 2194111"/>
                    <a:gd name="connsiteX2" fmla="*/ 1015319 w 1110328"/>
                    <a:gd name="connsiteY2" fmla="*/ 5291 h 2194111"/>
                    <a:gd name="connsiteX3" fmla="*/ 1087143 w 1110328"/>
                    <a:gd name="connsiteY3" fmla="*/ 76721 h 2194111"/>
                    <a:gd name="connsiteX4" fmla="*/ 1087143 w 1110328"/>
                    <a:gd name="connsiteY4" fmla="*/ 164566 h 2194111"/>
                    <a:gd name="connsiteX5" fmla="*/ 1087143 w 1110328"/>
                    <a:gd name="connsiteY5" fmla="*/ 680565 h 2194111"/>
                    <a:gd name="connsiteX6" fmla="*/ 1087143 w 1110328"/>
                    <a:gd name="connsiteY6" fmla="*/ 702296 h 2194111"/>
                    <a:gd name="connsiteX7" fmla="*/ 1087143 w 1110328"/>
                    <a:gd name="connsiteY7" fmla="*/ 960493 h 2194111"/>
                    <a:gd name="connsiteX8" fmla="*/ 1087143 w 1110328"/>
                    <a:gd name="connsiteY8" fmla="*/ 1515535 h 2194111"/>
                    <a:gd name="connsiteX9" fmla="*/ 774143 w 1110328"/>
                    <a:gd name="connsiteY9" fmla="*/ 1960526 h 2194111"/>
                    <a:gd name="connsiteX10" fmla="*/ 219469 w 1110328"/>
                    <a:gd name="connsiteY10" fmla="*/ 2174813 h 2194111"/>
                    <a:gd name="connsiteX11" fmla="*/ 203080 w 1110328"/>
                    <a:gd name="connsiteY11" fmla="*/ 2185889 h 2194111"/>
                    <a:gd name="connsiteX12" fmla="*/ 186663 w 1110328"/>
                    <a:gd name="connsiteY12" fmla="*/ 2185889 h 2194111"/>
                    <a:gd name="connsiteX13" fmla="*/ 164483 w 1110328"/>
                    <a:gd name="connsiteY13" fmla="*/ 2185889 h 2194111"/>
                    <a:gd name="connsiteX14" fmla="*/ 104210 w 1110328"/>
                    <a:gd name="connsiteY14" fmla="*/ 2185889 h 2194111"/>
                    <a:gd name="connsiteX15" fmla="*/ 49224 w 1110328"/>
                    <a:gd name="connsiteY15" fmla="*/ 2152634 h 2194111"/>
                    <a:gd name="connsiteX16" fmla="*/ 27494 w 1110328"/>
                    <a:gd name="connsiteY16" fmla="*/ 2092280 h 2194111"/>
                    <a:gd name="connsiteX17" fmla="*/ 0 w 1110328"/>
                    <a:gd name="connsiteY17" fmla="*/ 2015538 h 2194111"/>
                    <a:gd name="connsiteX18" fmla="*/ 32808 w 1110328"/>
                    <a:gd name="connsiteY18" fmla="*/ 1927692 h 2194111"/>
                    <a:gd name="connsiteX19" fmla="*/ 109525 w 1110328"/>
                    <a:gd name="connsiteY19" fmla="*/ 1900173 h 2194111"/>
                    <a:gd name="connsiteX20" fmla="*/ 356909 w 1110328"/>
                    <a:gd name="connsiteY20" fmla="*/ 1806565 h 2194111"/>
                    <a:gd name="connsiteX21" fmla="*/ 751967 w 1110328"/>
                    <a:gd name="connsiteY21" fmla="*/ 1565206 h 2194111"/>
                    <a:gd name="connsiteX22" fmla="*/ 785220 w 1110328"/>
                    <a:gd name="connsiteY22" fmla="*/ 1031922 h 2194111"/>
                    <a:gd name="connsiteX23" fmla="*/ 214156 w 1110328"/>
                    <a:gd name="connsiteY23" fmla="*/ 1031922 h 2194111"/>
                    <a:gd name="connsiteX24" fmla="*/ 126363 w 1110328"/>
                    <a:gd name="connsiteY24" fmla="*/ 1031922 h 2194111"/>
                    <a:gd name="connsiteX25" fmla="*/ 60301 w 1110328"/>
                    <a:gd name="connsiteY25" fmla="*/ 966281 h 2194111"/>
                    <a:gd name="connsiteX26" fmla="*/ 60301 w 1110328"/>
                    <a:gd name="connsiteY26" fmla="*/ 878435 h 2194111"/>
                    <a:gd name="connsiteX27" fmla="*/ 60301 w 1110328"/>
                    <a:gd name="connsiteY27" fmla="*/ 164566 h 2194111"/>
                    <a:gd name="connsiteX28" fmla="*/ 60301 w 1110328"/>
                    <a:gd name="connsiteY28" fmla="*/ 76721 h 2194111"/>
                    <a:gd name="connsiteX29" fmla="*/ 126363 w 1110328"/>
                    <a:gd name="connsiteY29" fmla="*/ 5291 h 2194111"/>
                    <a:gd name="connsiteX30" fmla="*/ 214156 w 1110328"/>
                    <a:gd name="connsiteY30" fmla="*/ 5291 h 2194111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6221 w 1112393"/>
                    <a:gd name="connsiteY0" fmla="*/ 5291 h 2194956"/>
                    <a:gd name="connsiteX1" fmla="*/ 929617 w 1112393"/>
                    <a:gd name="connsiteY1" fmla="*/ 5291 h 2194956"/>
                    <a:gd name="connsiteX2" fmla="*/ 1017384 w 1112393"/>
                    <a:gd name="connsiteY2" fmla="*/ 5291 h 2194956"/>
                    <a:gd name="connsiteX3" fmla="*/ 1089208 w 1112393"/>
                    <a:gd name="connsiteY3" fmla="*/ 76721 h 2194956"/>
                    <a:gd name="connsiteX4" fmla="*/ 1089208 w 1112393"/>
                    <a:gd name="connsiteY4" fmla="*/ 164566 h 2194956"/>
                    <a:gd name="connsiteX5" fmla="*/ 1089208 w 1112393"/>
                    <a:gd name="connsiteY5" fmla="*/ 680565 h 2194956"/>
                    <a:gd name="connsiteX6" fmla="*/ 1089208 w 1112393"/>
                    <a:gd name="connsiteY6" fmla="*/ 702296 h 2194956"/>
                    <a:gd name="connsiteX7" fmla="*/ 1089208 w 1112393"/>
                    <a:gd name="connsiteY7" fmla="*/ 960493 h 2194956"/>
                    <a:gd name="connsiteX8" fmla="*/ 1089208 w 1112393"/>
                    <a:gd name="connsiteY8" fmla="*/ 1515535 h 2194956"/>
                    <a:gd name="connsiteX9" fmla="*/ 776208 w 1112393"/>
                    <a:gd name="connsiteY9" fmla="*/ 1960526 h 2194956"/>
                    <a:gd name="connsiteX10" fmla="*/ 221534 w 1112393"/>
                    <a:gd name="connsiteY10" fmla="*/ 2174813 h 2194956"/>
                    <a:gd name="connsiteX11" fmla="*/ 205145 w 1112393"/>
                    <a:gd name="connsiteY11" fmla="*/ 2185889 h 2194956"/>
                    <a:gd name="connsiteX12" fmla="*/ 188728 w 1112393"/>
                    <a:gd name="connsiteY12" fmla="*/ 2185889 h 2194956"/>
                    <a:gd name="connsiteX13" fmla="*/ 166548 w 1112393"/>
                    <a:gd name="connsiteY13" fmla="*/ 2185889 h 2194956"/>
                    <a:gd name="connsiteX14" fmla="*/ 106275 w 1112393"/>
                    <a:gd name="connsiteY14" fmla="*/ 2185889 h 2194956"/>
                    <a:gd name="connsiteX15" fmla="*/ 51289 w 1112393"/>
                    <a:gd name="connsiteY15" fmla="*/ 2152634 h 2194956"/>
                    <a:gd name="connsiteX16" fmla="*/ 29559 w 1112393"/>
                    <a:gd name="connsiteY16" fmla="*/ 2092280 h 2194956"/>
                    <a:gd name="connsiteX17" fmla="*/ 2065 w 1112393"/>
                    <a:gd name="connsiteY17" fmla="*/ 2015538 h 2194956"/>
                    <a:gd name="connsiteX18" fmla="*/ 34873 w 1112393"/>
                    <a:gd name="connsiteY18" fmla="*/ 1927692 h 2194956"/>
                    <a:gd name="connsiteX19" fmla="*/ 111590 w 1112393"/>
                    <a:gd name="connsiteY19" fmla="*/ 1900173 h 2194956"/>
                    <a:gd name="connsiteX20" fmla="*/ 358974 w 1112393"/>
                    <a:gd name="connsiteY20" fmla="*/ 1806565 h 2194956"/>
                    <a:gd name="connsiteX21" fmla="*/ 754032 w 1112393"/>
                    <a:gd name="connsiteY21" fmla="*/ 1565206 h 2194956"/>
                    <a:gd name="connsiteX22" fmla="*/ 787285 w 1112393"/>
                    <a:gd name="connsiteY22" fmla="*/ 1031922 h 2194956"/>
                    <a:gd name="connsiteX23" fmla="*/ 216221 w 1112393"/>
                    <a:gd name="connsiteY23" fmla="*/ 1031922 h 2194956"/>
                    <a:gd name="connsiteX24" fmla="*/ 128428 w 1112393"/>
                    <a:gd name="connsiteY24" fmla="*/ 1031922 h 2194956"/>
                    <a:gd name="connsiteX25" fmla="*/ 62366 w 1112393"/>
                    <a:gd name="connsiteY25" fmla="*/ 966281 h 2194956"/>
                    <a:gd name="connsiteX26" fmla="*/ 62366 w 1112393"/>
                    <a:gd name="connsiteY26" fmla="*/ 878435 h 2194956"/>
                    <a:gd name="connsiteX27" fmla="*/ 62366 w 1112393"/>
                    <a:gd name="connsiteY27" fmla="*/ 164566 h 2194956"/>
                    <a:gd name="connsiteX28" fmla="*/ 62366 w 1112393"/>
                    <a:gd name="connsiteY28" fmla="*/ 76721 h 2194956"/>
                    <a:gd name="connsiteX29" fmla="*/ 128428 w 1112393"/>
                    <a:gd name="connsiteY29" fmla="*/ 5291 h 2194956"/>
                    <a:gd name="connsiteX30" fmla="*/ 216221 w 1112393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9224 h 2198889"/>
                    <a:gd name="connsiteX1" fmla="*/ 927552 w 1110328"/>
                    <a:gd name="connsiteY1" fmla="*/ 9224 h 2198889"/>
                    <a:gd name="connsiteX2" fmla="*/ 1015319 w 1110328"/>
                    <a:gd name="connsiteY2" fmla="*/ 9224 h 2198889"/>
                    <a:gd name="connsiteX3" fmla="*/ 1087143 w 1110328"/>
                    <a:gd name="connsiteY3" fmla="*/ 80654 h 2198889"/>
                    <a:gd name="connsiteX4" fmla="*/ 1087143 w 1110328"/>
                    <a:gd name="connsiteY4" fmla="*/ 168499 h 2198889"/>
                    <a:gd name="connsiteX5" fmla="*/ 1087143 w 1110328"/>
                    <a:gd name="connsiteY5" fmla="*/ 684498 h 2198889"/>
                    <a:gd name="connsiteX6" fmla="*/ 1087143 w 1110328"/>
                    <a:gd name="connsiteY6" fmla="*/ 706229 h 2198889"/>
                    <a:gd name="connsiteX7" fmla="*/ 1087143 w 1110328"/>
                    <a:gd name="connsiteY7" fmla="*/ 964426 h 2198889"/>
                    <a:gd name="connsiteX8" fmla="*/ 1087143 w 1110328"/>
                    <a:gd name="connsiteY8" fmla="*/ 1519468 h 2198889"/>
                    <a:gd name="connsiteX9" fmla="*/ 774143 w 1110328"/>
                    <a:gd name="connsiteY9" fmla="*/ 1964459 h 2198889"/>
                    <a:gd name="connsiteX10" fmla="*/ 219469 w 1110328"/>
                    <a:gd name="connsiteY10" fmla="*/ 2178746 h 2198889"/>
                    <a:gd name="connsiteX11" fmla="*/ 203080 w 1110328"/>
                    <a:gd name="connsiteY11" fmla="*/ 2189822 h 2198889"/>
                    <a:gd name="connsiteX12" fmla="*/ 186663 w 1110328"/>
                    <a:gd name="connsiteY12" fmla="*/ 2189822 h 2198889"/>
                    <a:gd name="connsiteX13" fmla="*/ 164483 w 1110328"/>
                    <a:gd name="connsiteY13" fmla="*/ 2189822 h 2198889"/>
                    <a:gd name="connsiteX14" fmla="*/ 104210 w 1110328"/>
                    <a:gd name="connsiteY14" fmla="*/ 2189822 h 2198889"/>
                    <a:gd name="connsiteX15" fmla="*/ 49224 w 1110328"/>
                    <a:gd name="connsiteY15" fmla="*/ 2156567 h 2198889"/>
                    <a:gd name="connsiteX16" fmla="*/ 27494 w 1110328"/>
                    <a:gd name="connsiteY16" fmla="*/ 2096213 h 2198889"/>
                    <a:gd name="connsiteX17" fmla="*/ 0 w 1110328"/>
                    <a:gd name="connsiteY17" fmla="*/ 2019471 h 2198889"/>
                    <a:gd name="connsiteX18" fmla="*/ 32808 w 1110328"/>
                    <a:gd name="connsiteY18" fmla="*/ 1931625 h 2198889"/>
                    <a:gd name="connsiteX19" fmla="*/ 109525 w 1110328"/>
                    <a:gd name="connsiteY19" fmla="*/ 1904106 h 2198889"/>
                    <a:gd name="connsiteX20" fmla="*/ 356909 w 1110328"/>
                    <a:gd name="connsiteY20" fmla="*/ 1810498 h 2198889"/>
                    <a:gd name="connsiteX21" fmla="*/ 751967 w 1110328"/>
                    <a:gd name="connsiteY21" fmla="*/ 1569139 h 2198889"/>
                    <a:gd name="connsiteX22" fmla="*/ 785220 w 1110328"/>
                    <a:gd name="connsiteY22" fmla="*/ 1035855 h 2198889"/>
                    <a:gd name="connsiteX23" fmla="*/ 214156 w 1110328"/>
                    <a:gd name="connsiteY23" fmla="*/ 1035855 h 2198889"/>
                    <a:gd name="connsiteX24" fmla="*/ 126363 w 1110328"/>
                    <a:gd name="connsiteY24" fmla="*/ 1035855 h 2198889"/>
                    <a:gd name="connsiteX25" fmla="*/ 60301 w 1110328"/>
                    <a:gd name="connsiteY25" fmla="*/ 970214 h 2198889"/>
                    <a:gd name="connsiteX26" fmla="*/ 60301 w 1110328"/>
                    <a:gd name="connsiteY26" fmla="*/ 882368 h 2198889"/>
                    <a:gd name="connsiteX27" fmla="*/ 60301 w 1110328"/>
                    <a:gd name="connsiteY27" fmla="*/ 168499 h 2198889"/>
                    <a:gd name="connsiteX28" fmla="*/ 60301 w 1110328"/>
                    <a:gd name="connsiteY28" fmla="*/ 80654 h 2198889"/>
                    <a:gd name="connsiteX29" fmla="*/ 126363 w 1110328"/>
                    <a:gd name="connsiteY29" fmla="*/ 9224 h 2198889"/>
                    <a:gd name="connsiteX30" fmla="*/ 214156 w 1110328"/>
                    <a:gd name="connsiteY30" fmla="*/ 9224 h 2198889"/>
                    <a:gd name="connsiteX0" fmla="*/ 214156 w 1110328"/>
                    <a:gd name="connsiteY0" fmla="*/ 5292 h 2194957"/>
                    <a:gd name="connsiteX1" fmla="*/ 927552 w 1110328"/>
                    <a:gd name="connsiteY1" fmla="*/ 5292 h 2194957"/>
                    <a:gd name="connsiteX2" fmla="*/ 1015319 w 1110328"/>
                    <a:gd name="connsiteY2" fmla="*/ 5292 h 2194957"/>
                    <a:gd name="connsiteX3" fmla="*/ 1087143 w 1110328"/>
                    <a:gd name="connsiteY3" fmla="*/ 76722 h 2194957"/>
                    <a:gd name="connsiteX4" fmla="*/ 1087143 w 1110328"/>
                    <a:gd name="connsiteY4" fmla="*/ 164567 h 2194957"/>
                    <a:gd name="connsiteX5" fmla="*/ 1087143 w 1110328"/>
                    <a:gd name="connsiteY5" fmla="*/ 680566 h 2194957"/>
                    <a:gd name="connsiteX6" fmla="*/ 1087143 w 1110328"/>
                    <a:gd name="connsiteY6" fmla="*/ 702297 h 2194957"/>
                    <a:gd name="connsiteX7" fmla="*/ 1087143 w 1110328"/>
                    <a:gd name="connsiteY7" fmla="*/ 960494 h 2194957"/>
                    <a:gd name="connsiteX8" fmla="*/ 1087143 w 1110328"/>
                    <a:gd name="connsiteY8" fmla="*/ 1515536 h 2194957"/>
                    <a:gd name="connsiteX9" fmla="*/ 774143 w 1110328"/>
                    <a:gd name="connsiteY9" fmla="*/ 1960527 h 2194957"/>
                    <a:gd name="connsiteX10" fmla="*/ 219469 w 1110328"/>
                    <a:gd name="connsiteY10" fmla="*/ 2174814 h 2194957"/>
                    <a:gd name="connsiteX11" fmla="*/ 203080 w 1110328"/>
                    <a:gd name="connsiteY11" fmla="*/ 2185890 h 2194957"/>
                    <a:gd name="connsiteX12" fmla="*/ 186663 w 1110328"/>
                    <a:gd name="connsiteY12" fmla="*/ 2185890 h 2194957"/>
                    <a:gd name="connsiteX13" fmla="*/ 164483 w 1110328"/>
                    <a:gd name="connsiteY13" fmla="*/ 2185890 h 2194957"/>
                    <a:gd name="connsiteX14" fmla="*/ 104210 w 1110328"/>
                    <a:gd name="connsiteY14" fmla="*/ 2185890 h 2194957"/>
                    <a:gd name="connsiteX15" fmla="*/ 49224 w 1110328"/>
                    <a:gd name="connsiteY15" fmla="*/ 2152635 h 2194957"/>
                    <a:gd name="connsiteX16" fmla="*/ 27494 w 1110328"/>
                    <a:gd name="connsiteY16" fmla="*/ 2092281 h 2194957"/>
                    <a:gd name="connsiteX17" fmla="*/ 0 w 1110328"/>
                    <a:gd name="connsiteY17" fmla="*/ 2015539 h 2194957"/>
                    <a:gd name="connsiteX18" fmla="*/ 32808 w 1110328"/>
                    <a:gd name="connsiteY18" fmla="*/ 1927693 h 2194957"/>
                    <a:gd name="connsiteX19" fmla="*/ 109525 w 1110328"/>
                    <a:gd name="connsiteY19" fmla="*/ 1900174 h 2194957"/>
                    <a:gd name="connsiteX20" fmla="*/ 356909 w 1110328"/>
                    <a:gd name="connsiteY20" fmla="*/ 1806566 h 2194957"/>
                    <a:gd name="connsiteX21" fmla="*/ 751967 w 1110328"/>
                    <a:gd name="connsiteY21" fmla="*/ 1565207 h 2194957"/>
                    <a:gd name="connsiteX22" fmla="*/ 785220 w 1110328"/>
                    <a:gd name="connsiteY22" fmla="*/ 1031923 h 2194957"/>
                    <a:gd name="connsiteX23" fmla="*/ 214156 w 1110328"/>
                    <a:gd name="connsiteY23" fmla="*/ 1031923 h 2194957"/>
                    <a:gd name="connsiteX24" fmla="*/ 126363 w 1110328"/>
                    <a:gd name="connsiteY24" fmla="*/ 1031923 h 2194957"/>
                    <a:gd name="connsiteX25" fmla="*/ 60301 w 1110328"/>
                    <a:gd name="connsiteY25" fmla="*/ 966282 h 2194957"/>
                    <a:gd name="connsiteX26" fmla="*/ 60301 w 1110328"/>
                    <a:gd name="connsiteY26" fmla="*/ 878436 h 2194957"/>
                    <a:gd name="connsiteX27" fmla="*/ 60301 w 1110328"/>
                    <a:gd name="connsiteY27" fmla="*/ 164567 h 2194957"/>
                    <a:gd name="connsiteX28" fmla="*/ 60301 w 1110328"/>
                    <a:gd name="connsiteY28" fmla="*/ 76722 h 2194957"/>
                    <a:gd name="connsiteX29" fmla="*/ 126363 w 1110328"/>
                    <a:gd name="connsiteY29" fmla="*/ 5292 h 2194957"/>
                    <a:gd name="connsiteX30" fmla="*/ 214156 w 1110328"/>
                    <a:gd name="connsiteY30" fmla="*/ 5292 h 2194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110328" h="2194957">
                      <a:moveTo>
                        <a:pt x="214156" y="5292"/>
                      </a:moveTo>
                      <a:lnTo>
                        <a:pt x="927552" y="5292"/>
                      </a:lnTo>
                      <a:cubicBezTo>
                        <a:pt x="1061079" y="5292"/>
                        <a:pt x="988721" y="-6613"/>
                        <a:pt x="1015319" y="5292"/>
                      </a:cubicBezTo>
                      <a:cubicBezTo>
                        <a:pt x="1041917" y="17197"/>
                        <a:pt x="1087143" y="47602"/>
                        <a:pt x="1087143" y="76722"/>
                      </a:cubicBezTo>
                      <a:lnTo>
                        <a:pt x="1087143" y="164567"/>
                      </a:lnTo>
                      <a:lnTo>
                        <a:pt x="1087143" y="680566"/>
                      </a:lnTo>
                      <a:lnTo>
                        <a:pt x="1087143" y="702297"/>
                      </a:lnTo>
                      <a:lnTo>
                        <a:pt x="1087143" y="960494"/>
                      </a:lnTo>
                      <a:cubicBezTo>
                        <a:pt x="1087143" y="1096034"/>
                        <a:pt x="1139310" y="1348864"/>
                        <a:pt x="1087143" y="1515536"/>
                      </a:cubicBezTo>
                      <a:cubicBezTo>
                        <a:pt x="1034976" y="1682208"/>
                        <a:pt x="943561" y="1895076"/>
                        <a:pt x="774143" y="1960527"/>
                      </a:cubicBezTo>
                      <a:lnTo>
                        <a:pt x="219469" y="2174814"/>
                      </a:lnTo>
                      <a:cubicBezTo>
                        <a:pt x="124292" y="2212375"/>
                        <a:pt x="208851" y="2185890"/>
                        <a:pt x="203080" y="2185890"/>
                      </a:cubicBezTo>
                      <a:lnTo>
                        <a:pt x="186663" y="2185890"/>
                      </a:lnTo>
                      <a:lnTo>
                        <a:pt x="164483" y="2185890"/>
                      </a:lnTo>
                      <a:cubicBezTo>
                        <a:pt x="150741" y="2185890"/>
                        <a:pt x="121318" y="2196237"/>
                        <a:pt x="104210" y="2185890"/>
                      </a:cubicBezTo>
                      <a:lnTo>
                        <a:pt x="49224" y="2152635"/>
                      </a:lnTo>
                      <a:cubicBezTo>
                        <a:pt x="36438" y="2137034"/>
                        <a:pt x="35682" y="2115136"/>
                        <a:pt x="27494" y="2092281"/>
                      </a:cubicBezTo>
                      <a:lnTo>
                        <a:pt x="0" y="2015539"/>
                      </a:lnTo>
                      <a:cubicBezTo>
                        <a:pt x="886" y="1988108"/>
                        <a:pt x="7853" y="1936645"/>
                        <a:pt x="32808" y="1927693"/>
                      </a:cubicBezTo>
                      <a:lnTo>
                        <a:pt x="109525" y="1900174"/>
                      </a:lnTo>
                      <a:cubicBezTo>
                        <a:pt x="163542" y="1879986"/>
                        <a:pt x="253864" y="1869521"/>
                        <a:pt x="356909" y="1806566"/>
                      </a:cubicBezTo>
                      <a:lnTo>
                        <a:pt x="751967" y="1565207"/>
                      </a:lnTo>
                      <a:cubicBezTo>
                        <a:pt x="823352" y="1436100"/>
                        <a:pt x="911451" y="1031923"/>
                        <a:pt x="785220" y="1031923"/>
                      </a:cubicBezTo>
                      <a:lnTo>
                        <a:pt x="214156" y="1031923"/>
                      </a:lnTo>
                      <a:cubicBezTo>
                        <a:pt x="104347" y="1031923"/>
                        <a:pt x="152006" y="1042863"/>
                        <a:pt x="126363" y="1031923"/>
                      </a:cubicBezTo>
                      <a:cubicBezTo>
                        <a:pt x="100721" y="1020983"/>
                        <a:pt x="60301" y="994132"/>
                        <a:pt x="60301" y="966282"/>
                      </a:cubicBezTo>
                      <a:lnTo>
                        <a:pt x="60301" y="878436"/>
                      </a:lnTo>
                      <a:lnTo>
                        <a:pt x="60301" y="164567"/>
                      </a:lnTo>
                      <a:cubicBezTo>
                        <a:pt x="60301" y="30948"/>
                        <a:pt x="40788" y="97820"/>
                        <a:pt x="60301" y="76722"/>
                      </a:cubicBezTo>
                      <a:lnTo>
                        <a:pt x="126363" y="5292"/>
                      </a:lnTo>
                      <a:cubicBezTo>
                        <a:pt x="152005" y="-6613"/>
                        <a:pt x="80625" y="5292"/>
                        <a:pt x="214156" y="529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6350" cap="sq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endParaRPr lang="en-US" sz="1600" dirty="0">
                    <a:solidFill>
                      <a:schemeClr val="bg1"/>
                    </a:solidFill>
                    <a:latin typeface="Segoe UI" panose="020B0502040204020203" pitchFamily="34" charset="0"/>
                  </a:endParaRPr>
                </a:p>
              </p:txBody>
            </p:sp>
          </p:grp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C24AC1B2-4568-40B3-9933-9D10D7699AC3}"/>
                  </a:ext>
                </a:extLst>
              </p:cNvPr>
              <p:cNvGrpSpPr/>
              <p:nvPr/>
            </p:nvGrpSpPr>
            <p:grpSpPr>
              <a:xfrm rot="10800000">
                <a:off x="1018198" y="1915826"/>
                <a:ext cx="2474656" cy="2194957"/>
                <a:chOff x="8918818" y="4018207"/>
                <a:chExt cx="2474656" cy="2194957"/>
              </a:xfrm>
            </p:grpSpPr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C9B610AB-5226-45EB-A379-27B93D1A128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918818" y="4018207"/>
                  <a:ext cx="1110328" cy="2194957"/>
                </a:xfrm>
                <a:custGeom>
                  <a:avLst/>
                  <a:gdLst>
                    <a:gd name="connsiteX0" fmla="*/ 214156 w 1087143"/>
                    <a:gd name="connsiteY0" fmla="*/ 0 h 2180598"/>
                    <a:gd name="connsiteX1" fmla="*/ 927552 w 1087143"/>
                    <a:gd name="connsiteY1" fmla="*/ 0 h 2180598"/>
                    <a:gd name="connsiteX2" fmla="*/ 1015319 w 1087143"/>
                    <a:gd name="connsiteY2" fmla="*/ 0 h 2180598"/>
                    <a:gd name="connsiteX3" fmla="*/ 1087143 w 1087143"/>
                    <a:gd name="connsiteY3" fmla="*/ 71430 h 2180598"/>
                    <a:gd name="connsiteX4" fmla="*/ 1087143 w 1087143"/>
                    <a:gd name="connsiteY4" fmla="*/ 159275 h 2180598"/>
                    <a:gd name="connsiteX5" fmla="*/ 1087143 w 1087143"/>
                    <a:gd name="connsiteY5" fmla="*/ 675274 h 2180598"/>
                    <a:gd name="connsiteX6" fmla="*/ 1087143 w 1087143"/>
                    <a:gd name="connsiteY6" fmla="*/ 697005 h 2180598"/>
                    <a:gd name="connsiteX7" fmla="*/ 1087143 w 1087143"/>
                    <a:gd name="connsiteY7" fmla="*/ 955202 h 2180598"/>
                    <a:gd name="connsiteX8" fmla="*/ 1087143 w 1087143"/>
                    <a:gd name="connsiteY8" fmla="*/ 1510244 h 2180598"/>
                    <a:gd name="connsiteX9" fmla="*/ 774143 w 1087143"/>
                    <a:gd name="connsiteY9" fmla="*/ 1955235 h 2180598"/>
                    <a:gd name="connsiteX10" fmla="*/ 219469 w 1087143"/>
                    <a:gd name="connsiteY10" fmla="*/ 2169522 h 2180598"/>
                    <a:gd name="connsiteX11" fmla="*/ 203080 w 1087143"/>
                    <a:gd name="connsiteY11" fmla="*/ 2180598 h 2180598"/>
                    <a:gd name="connsiteX12" fmla="*/ 186663 w 1087143"/>
                    <a:gd name="connsiteY12" fmla="*/ 2180598 h 2180598"/>
                    <a:gd name="connsiteX13" fmla="*/ 164483 w 1087143"/>
                    <a:gd name="connsiteY13" fmla="*/ 2180598 h 2180598"/>
                    <a:gd name="connsiteX14" fmla="*/ 104210 w 1087143"/>
                    <a:gd name="connsiteY14" fmla="*/ 2180598 h 2180598"/>
                    <a:gd name="connsiteX15" fmla="*/ 49224 w 1087143"/>
                    <a:gd name="connsiteY15" fmla="*/ 2147343 h 2180598"/>
                    <a:gd name="connsiteX16" fmla="*/ 27494 w 1087143"/>
                    <a:gd name="connsiteY16" fmla="*/ 2086989 h 2180598"/>
                    <a:gd name="connsiteX17" fmla="*/ 0 w 1087143"/>
                    <a:gd name="connsiteY17" fmla="*/ 2010247 h 2180598"/>
                    <a:gd name="connsiteX18" fmla="*/ 32808 w 1087143"/>
                    <a:gd name="connsiteY18" fmla="*/ 1922401 h 2180598"/>
                    <a:gd name="connsiteX19" fmla="*/ 109525 w 1087143"/>
                    <a:gd name="connsiteY19" fmla="*/ 1894882 h 2180598"/>
                    <a:gd name="connsiteX20" fmla="*/ 356909 w 1087143"/>
                    <a:gd name="connsiteY20" fmla="*/ 1801274 h 2180598"/>
                    <a:gd name="connsiteX21" fmla="*/ 751967 w 1087143"/>
                    <a:gd name="connsiteY21" fmla="*/ 1559915 h 2180598"/>
                    <a:gd name="connsiteX22" fmla="*/ 785220 w 1087143"/>
                    <a:gd name="connsiteY22" fmla="*/ 1026631 h 2180598"/>
                    <a:gd name="connsiteX23" fmla="*/ 214156 w 1087143"/>
                    <a:gd name="connsiteY23" fmla="*/ 1026631 h 2180598"/>
                    <a:gd name="connsiteX24" fmla="*/ 126363 w 1087143"/>
                    <a:gd name="connsiteY24" fmla="*/ 1026631 h 2180598"/>
                    <a:gd name="connsiteX25" fmla="*/ 60301 w 1087143"/>
                    <a:gd name="connsiteY25" fmla="*/ 960990 h 2180598"/>
                    <a:gd name="connsiteX26" fmla="*/ 60301 w 1087143"/>
                    <a:gd name="connsiteY26" fmla="*/ 873144 h 2180598"/>
                    <a:gd name="connsiteX27" fmla="*/ 60301 w 1087143"/>
                    <a:gd name="connsiteY27" fmla="*/ 159275 h 2180598"/>
                    <a:gd name="connsiteX28" fmla="*/ 60301 w 1087143"/>
                    <a:gd name="connsiteY28" fmla="*/ 71430 h 2180598"/>
                    <a:gd name="connsiteX29" fmla="*/ 126363 w 1087143"/>
                    <a:gd name="connsiteY29" fmla="*/ 0 h 2180598"/>
                    <a:gd name="connsiteX30" fmla="*/ 214156 w 1087143"/>
                    <a:gd name="connsiteY30" fmla="*/ 0 h 2180598"/>
                    <a:gd name="connsiteX0" fmla="*/ 214156 w 1087143"/>
                    <a:gd name="connsiteY0" fmla="*/ 5291 h 2185889"/>
                    <a:gd name="connsiteX1" fmla="*/ 927552 w 1087143"/>
                    <a:gd name="connsiteY1" fmla="*/ 5291 h 2185889"/>
                    <a:gd name="connsiteX2" fmla="*/ 1015319 w 1087143"/>
                    <a:gd name="connsiteY2" fmla="*/ 5291 h 2185889"/>
                    <a:gd name="connsiteX3" fmla="*/ 1087143 w 1087143"/>
                    <a:gd name="connsiteY3" fmla="*/ 76721 h 2185889"/>
                    <a:gd name="connsiteX4" fmla="*/ 1087143 w 1087143"/>
                    <a:gd name="connsiteY4" fmla="*/ 164566 h 2185889"/>
                    <a:gd name="connsiteX5" fmla="*/ 1087143 w 1087143"/>
                    <a:gd name="connsiteY5" fmla="*/ 680565 h 2185889"/>
                    <a:gd name="connsiteX6" fmla="*/ 1087143 w 1087143"/>
                    <a:gd name="connsiteY6" fmla="*/ 702296 h 2185889"/>
                    <a:gd name="connsiteX7" fmla="*/ 1087143 w 1087143"/>
                    <a:gd name="connsiteY7" fmla="*/ 960493 h 2185889"/>
                    <a:gd name="connsiteX8" fmla="*/ 1087143 w 1087143"/>
                    <a:gd name="connsiteY8" fmla="*/ 1515535 h 2185889"/>
                    <a:gd name="connsiteX9" fmla="*/ 774143 w 1087143"/>
                    <a:gd name="connsiteY9" fmla="*/ 1960526 h 2185889"/>
                    <a:gd name="connsiteX10" fmla="*/ 219469 w 1087143"/>
                    <a:gd name="connsiteY10" fmla="*/ 2174813 h 2185889"/>
                    <a:gd name="connsiteX11" fmla="*/ 203080 w 1087143"/>
                    <a:gd name="connsiteY11" fmla="*/ 2185889 h 2185889"/>
                    <a:gd name="connsiteX12" fmla="*/ 186663 w 1087143"/>
                    <a:gd name="connsiteY12" fmla="*/ 2185889 h 2185889"/>
                    <a:gd name="connsiteX13" fmla="*/ 164483 w 1087143"/>
                    <a:gd name="connsiteY13" fmla="*/ 2185889 h 2185889"/>
                    <a:gd name="connsiteX14" fmla="*/ 104210 w 1087143"/>
                    <a:gd name="connsiteY14" fmla="*/ 2185889 h 2185889"/>
                    <a:gd name="connsiteX15" fmla="*/ 49224 w 1087143"/>
                    <a:gd name="connsiteY15" fmla="*/ 2152634 h 2185889"/>
                    <a:gd name="connsiteX16" fmla="*/ 27494 w 1087143"/>
                    <a:gd name="connsiteY16" fmla="*/ 2092280 h 2185889"/>
                    <a:gd name="connsiteX17" fmla="*/ 0 w 1087143"/>
                    <a:gd name="connsiteY17" fmla="*/ 2015538 h 2185889"/>
                    <a:gd name="connsiteX18" fmla="*/ 32808 w 1087143"/>
                    <a:gd name="connsiteY18" fmla="*/ 1927692 h 2185889"/>
                    <a:gd name="connsiteX19" fmla="*/ 109525 w 1087143"/>
                    <a:gd name="connsiteY19" fmla="*/ 1900173 h 2185889"/>
                    <a:gd name="connsiteX20" fmla="*/ 356909 w 1087143"/>
                    <a:gd name="connsiteY20" fmla="*/ 1806565 h 2185889"/>
                    <a:gd name="connsiteX21" fmla="*/ 751967 w 1087143"/>
                    <a:gd name="connsiteY21" fmla="*/ 1565206 h 2185889"/>
                    <a:gd name="connsiteX22" fmla="*/ 785220 w 1087143"/>
                    <a:gd name="connsiteY22" fmla="*/ 1031922 h 2185889"/>
                    <a:gd name="connsiteX23" fmla="*/ 214156 w 1087143"/>
                    <a:gd name="connsiteY23" fmla="*/ 1031922 h 2185889"/>
                    <a:gd name="connsiteX24" fmla="*/ 126363 w 1087143"/>
                    <a:gd name="connsiteY24" fmla="*/ 1031922 h 2185889"/>
                    <a:gd name="connsiteX25" fmla="*/ 60301 w 1087143"/>
                    <a:gd name="connsiteY25" fmla="*/ 966281 h 2185889"/>
                    <a:gd name="connsiteX26" fmla="*/ 60301 w 1087143"/>
                    <a:gd name="connsiteY26" fmla="*/ 878435 h 2185889"/>
                    <a:gd name="connsiteX27" fmla="*/ 60301 w 1087143"/>
                    <a:gd name="connsiteY27" fmla="*/ 164566 h 2185889"/>
                    <a:gd name="connsiteX28" fmla="*/ 60301 w 1087143"/>
                    <a:gd name="connsiteY28" fmla="*/ 76721 h 2185889"/>
                    <a:gd name="connsiteX29" fmla="*/ 126363 w 1087143"/>
                    <a:gd name="connsiteY29" fmla="*/ 5291 h 2185889"/>
                    <a:gd name="connsiteX30" fmla="*/ 214156 w 1087143"/>
                    <a:gd name="connsiteY30" fmla="*/ 5291 h 2185889"/>
                    <a:gd name="connsiteX0" fmla="*/ 214156 w 1087143"/>
                    <a:gd name="connsiteY0" fmla="*/ 5291 h 2185889"/>
                    <a:gd name="connsiteX1" fmla="*/ 927552 w 1087143"/>
                    <a:gd name="connsiteY1" fmla="*/ 5291 h 2185889"/>
                    <a:gd name="connsiteX2" fmla="*/ 1015319 w 1087143"/>
                    <a:gd name="connsiteY2" fmla="*/ 5291 h 2185889"/>
                    <a:gd name="connsiteX3" fmla="*/ 1087143 w 1087143"/>
                    <a:gd name="connsiteY3" fmla="*/ 76721 h 2185889"/>
                    <a:gd name="connsiteX4" fmla="*/ 1087143 w 1087143"/>
                    <a:gd name="connsiteY4" fmla="*/ 164566 h 2185889"/>
                    <a:gd name="connsiteX5" fmla="*/ 1087143 w 1087143"/>
                    <a:gd name="connsiteY5" fmla="*/ 680565 h 2185889"/>
                    <a:gd name="connsiteX6" fmla="*/ 1087143 w 1087143"/>
                    <a:gd name="connsiteY6" fmla="*/ 702296 h 2185889"/>
                    <a:gd name="connsiteX7" fmla="*/ 1087143 w 1087143"/>
                    <a:gd name="connsiteY7" fmla="*/ 960493 h 2185889"/>
                    <a:gd name="connsiteX8" fmla="*/ 1087143 w 1087143"/>
                    <a:gd name="connsiteY8" fmla="*/ 1515535 h 2185889"/>
                    <a:gd name="connsiteX9" fmla="*/ 774143 w 1087143"/>
                    <a:gd name="connsiteY9" fmla="*/ 1960526 h 2185889"/>
                    <a:gd name="connsiteX10" fmla="*/ 219469 w 1087143"/>
                    <a:gd name="connsiteY10" fmla="*/ 2174813 h 2185889"/>
                    <a:gd name="connsiteX11" fmla="*/ 203080 w 1087143"/>
                    <a:gd name="connsiteY11" fmla="*/ 2185889 h 2185889"/>
                    <a:gd name="connsiteX12" fmla="*/ 186663 w 1087143"/>
                    <a:gd name="connsiteY12" fmla="*/ 2185889 h 2185889"/>
                    <a:gd name="connsiteX13" fmla="*/ 164483 w 1087143"/>
                    <a:gd name="connsiteY13" fmla="*/ 2185889 h 2185889"/>
                    <a:gd name="connsiteX14" fmla="*/ 104210 w 1087143"/>
                    <a:gd name="connsiteY14" fmla="*/ 2185889 h 2185889"/>
                    <a:gd name="connsiteX15" fmla="*/ 49224 w 1087143"/>
                    <a:gd name="connsiteY15" fmla="*/ 2152634 h 2185889"/>
                    <a:gd name="connsiteX16" fmla="*/ 27494 w 1087143"/>
                    <a:gd name="connsiteY16" fmla="*/ 2092280 h 2185889"/>
                    <a:gd name="connsiteX17" fmla="*/ 0 w 1087143"/>
                    <a:gd name="connsiteY17" fmla="*/ 2015538 h 2185889"/>
                    <a:gd name="connsiteX18" fmla="*/ 32808 w 1087143"/>
                    <a:gd name="connsiteY18" fmla="*/ 1927692 h 2185889"/>
                    <a:gd name="connsiteX19" fmla="*/ 109525 w 1087143"/>
                    <a:gd name="connsiteY19" fmla="*/ 1900173 h 2185889"/>
                    <a:gd name="connsiteX20" fmla="*/ 356909 w 1087143"/>
                    <a:gd name="connsiteY20" fmla="*/ 1806565 h 2185889"/>
                    <a:gd name="connsiteX21" fmla="*/ 751967 w 1087143"/>
                    <a:gd name="connsiteY21" fmla="*/ 1565206 h 2185889"/>
                    <a:gd name="connsiteX22" fmla="*/ 785220 w 1087143"/>
                    <a:gd name="connsiteY22" fmla="*/ 1031922 h 2185889"/>
                    <a:gd name="connsiteX23" fmla="*/ 214156 w 1087143"/>
                    <a:gd name="connsiteY23" fmla="*/ 1031922 h 2185889"/>
                    <a:gd name="connsiteX24" fmla="*/ 126363 w 1087143"/>
                    <a:gd name="connsiteY24" fmla="*/ 1031922 h 2185889"/>
                    <a:gd name="connsiteX25" fmla="*/ 60301 w 1087143"/>
                    <a:gd name="connsiteY25" fmla="*/ 966281 h 2185889"/>
                    <a:gd name="connsiteX26" fmla="*/ 60301 w 1087143"/>
                    <a:gd name="connsiteY26" fmla="*/ 878435 h 2185889"/>
                    <a:gd name="connsiteX27" fmla="*/ 60301 w 1087143"/>
                    <a:gd name="connsiteY27" fmla="*/ 164566 h 2185889"/>
                    <a:gd name="connsiteX28" fmla="*/ 60301 w 1087143"/>
                    <a:gd name="connsiteY28" fmla="*/ 76721 h 2185889"/>
                    <a:gd name="connsiteX29" fmla="*/ 126363 w 1087143"/>
                    <a:gd name="connsiteY29" fmla="*/ 5291 h 2185889"/>
                    <a:gd name="connsiteX30" fmla="*/ 214156 w 1087143"/>
                    <a:gd name="connsiteY30" fmla="*/ 5291 h 2185889"/>
                    <a:gd name="connsiteX0" fmla="*/ 214156 w 1087143"/>
                    <a:gd name="connsiteY0" fmla="*/ 5291 h 2185889"/>
                    <a:gd name="connsiteX1" fmla="*/ 927552 w 1087143"/>
                    <a:gd name="connsiteY1" fmla="*/ 5291 h 2185889"/>
                    <a:gd name="connsiteX2" fmla="*/ 1015319 w 1087143"/>
                    <a:gd name="connsiteY2" fmla="*/ 5291 h 2185889"/>
                    <a:gd name="connsiteX3" fmla="*/ 1087143 w 1087143"/>
                    <a:gd name="connsiteY3" fmla="*/ 76721 h 2185889"/>
                    <a:gd name="connsiteX4" fmla="*/ 1087143 w 1087143"/>
                    <a:gd name="connsiteY4" fmla="*/ 164566 h 2185889"/>
                    <a:gd name="connsiteX5" fmla="*/ 1087143 w 1087143"/>
                    <a:gd name="connsiteY5" fmla="*/ 680565 h 2185889"/>
                    <a:gd name="connsiteX6" fmla="*/ 1087143 w 1087143"/>
                    <a:gd name="connsiteY6" fmla="*/ 702296 h 2185889"/>
                    <a:gd name="connsiteX7" fmla="*/ 1087143 w 1087143"/>
                    <a:gd name="connsiteY7" fmla="*/ 960493 h 2185889"/>
                    <a:gd name="connsiteX8" fmla="*/ 1087143 w 1087143"/>
                    <a:gd name="connsiteY8" fmla="*/ 1515535 h 2185889"/>
                    <a:gd name="connsiteX9" fmla="*/ 774143 w 1087143"/>
                    <a:gd name="connsiteY9" fmla="*/ 1960526 h 2185889"/>
                    <a:gd name="connsiteX10" fmla="*/ 219469 w 1087143"/>
                    <a:gd name="connsiteY10" fmla="*/ 2174813 h 2185889"/>
                    <a:gd name="connsiteX11" fmla="*/ 203080 w 1087143"/>
                    <a:gd name="connsiteY11" fmla="*/ 2185889 h 2185889"/>
                    <a:gd name="connsiteX12" fmla="*/ 186663 w 1087143"/>
                    <a:gd name="connsiteY12" fmla="*/ 2185889 h 2185889"/>
                    <a:gd name="connsiteX13" fmla="*/ 164483 w 1087143"/>
                    <a:gd name="connsiteY13" fmla="*/ 2185889 h 2185889"/>
                    <a:gd name="connsiteX14" fmla="*/ 104210 w 1087143"/>
                    <a:gd name="connsiteY14" fmla="*/ 2185889 h 2185889"/>
                    <a:gd name="connsiteX15" fmla="*/ 49224 w 1087143"/>
                    <a:gd name="connsiteY15" fmla="*/ 2152634 h 2185889"/>
                    <a:gd name="connsiteX16" fmla="*/ 27494 w 1087143"/>
                    <a:gd name="connsiteY16" fmla="*/ 2092280 h 2185889"/>
                    <a:gd name="connsiteX17" fmla="*/ 0 w 1087143"/>
                    <a:gd name="connsiteY17" fmla="*/ 2015538 h 2185889"/>
                    <a:gd name="connsiteX18" fmla="*/ 32808 w 1087143"/>
                    <a:gd name="connsiteY18" fmla="*/ 1927692 h 2185889"/>
                    <a:gd name="connsiteX19" fmla="*/ 109525 w 1087143"/>
                    <a:gd name="connsiteY19" fmla="*/ 1900173 h 2185889"/>
                    <a:gd name="connsiteX20" fmla="*/ 356909 w 1087143"/>
                    <a:gd name="connsiteY20" fmla="*/ 1806565 h 2185889"/>
                    <a:gd name="connsiteX21" fmla="*/ 751967 w 1087143"/>
                    <a:gd name="connsiteY21" fmla="*/ 1565206 h 2185889"/>
                    <a:gd name="connsiteX22" fmla="*/ 785220 w 1087143"/>
                    <a:gd name="connsiteY22" fmla="*/ 1031922 h 2185889"/>
                    <a:gd name="connsiteX23" fmla="*/ 214156 w 1087143"/>
                    <a:gd name="connsiteY23" fmla="*/ 1031922 h 2185889"/>
                    <a:gd name="connsiteX24" fmla="*/ 126363 w 1087143"/>
                    <a:gd name="connsiteY24" fmla="*/ 1031922 h 2185889"/>
                    <a:gd name="connsiteX25" fmla="*/ 60301 w 1087143"/>
                    <a:gd name="connsiteY25" fmla="*/ 966281 h 2185889"/>
                    <a:gd name="connsiteX26" fmla="*/ 60301 w 1087143"/>
                    <a:gd name="connsiteY26" fmla="*/ 878435 h 2185889"/>
                    <a:gd name="connsiteX27" fmla="*/ 60301 w 1087143"/>
                    <a:gd name="connsiteY27" fmla="*/ 164566 h 2185889"/>
                    <a:gd name="connsiteX28" fmla="*/ 60301 w 1087143"/>
                    <a:gd name="connsiteY28" fmla="*/ 76721 h 2185889"/>
                    <a:gd name="connsiteX29" fmla="*/ 126363 w 1087143"/>
                    <a:gd name="connsiteY29" fmla="*/ 5291 h 2185889"/>
                    <a:gd name="connsiteX30" fmla="*/ 214156 w 1087143"/>
                    <a:gd name="connsiteY30" fmla="*/ 5291 h 2185889"/>
                    <a:gd name="connsiteX0" fmla="*/ 214156 w 1087143"/>
                    <a:gd name="connsiteY0" fmla="*/ 5291 h 2185889"/>
                    <a:gd name="connsiteX1" fmla="*/ 927552 w 1087143"/>
                    <a:gd name="connsiteY1" fmla="*/ 5291 h 2185889"/>
                    <a:gd name="connsiteX2" fmla="*/ 1015319 w 1087143"/>
                    <a:gd name="connsiteY2" fmla="*/ 5291 h 2185889"/>
                    <a:gd name="connsiteX3" fmla="*/ 1087143 w 1087143"/>
                    <a:gd name="connsiteY3" fmla="*/ 76721 h 2185889"/>
                    <a:gd name="connsiteX4" fmla="*/ 1087143 w 1087143"/>
                    <a:gd name="connsiteY4" fmla="*/ 164566 h 2185889"/>
                    <a:gd name="connsiteX5" fmla="*/ 1087143 w 1087143"/>
                    <a:gd name="connsiteY5" fmla="*/ 680565 h 2185889"/>
                    <a:gd name="connsiteX6" fmla="*/ 1087143 w 1087143"/>
                    <a:gd name="connsiteY6" fmla="*/ 702296 h 2185889"/>
                    <a:gd name="connsiteX7" fmla="*/ 1087143 w 1087143"/>
                    <a:gd name="connsiteY7" fmla="*/ 960493 h 2185889"/>
                    <a:gd name="connsiteX8" fmla="*/ 1087143 w 1087143"/>
                    <a:gd name="connsiteY8" fmla="*/ 1515535 h 2185889"/>
                    <a:gd name="connsiteX9" fmla="*/ 774143 w 1087143"/>
                    <a:gd name="connsiteY9" fmla="*/ 1960526 h 2185889"/>
                    <a:gd name="connsiteX10" fmla="*/ 219469 w 1087143"/>
                    <a:gd name="connsiteY10" fmla="*/ 2174813 h 2185889"/>
                    <a:gd name="connsiteX11" fmla="*/ 203080 w 1087143"/>
                    <a:gd name="connsiteY11" fmla="*/ 2185889 h 2185889"/>
                    <a:gd name="connsiteX12" fmla="*/ 186663 w 1087143"/>
                    <a:gd name="connsiteY12" fmla="*/ 2185889 h 2185889"/>
                    <a:gd name="connsiteX13" fmla="*/ 164483 w 1087143"/>
                    <a:gd name="connsiteY13" fmla="*/ 2185889 h 2185889"/>
                    <a:gd name="connsiteX14" fmla="*/ 104210 w 1087143"/>
                    <a:gd name="connsiteY14" fmla="*/ 2185889 h 2185889"/>
                    <a:gd name="connsiteX15" fmla="*/ 49224 w 1087143"/>
                    <a:gd name="connsiteY15" fmla="*/ 2152634 h 2185889"/>
                    <a:gd name="connsiteX16" fmla="*/ 27494 w 1087143"/>
                    <a:gd name="connsiteY16" fmla="*/ 2092280 h 2185889"/>
                    <a:gd name="connsiteX17" fmla="*/ 0 w 1087143"/>
                    <a:gd name="connsiteY17" fmla="*/ 2015538 h 2185889"/>
                    <a:gd name="connsiteX18" fmla="*/ 32808 w 1087143"/>
                    <a:gd name="connsiteY18" fmla="*/ 1927692 h 2185889"/>
                    <a:gd name="connsiteX19" fmla="*/ 109525 w 1087143"/>
                    <a:gd name="connsiteY19" fmla="*/ 1900173 h 2185889"/>
                    <a:gd name="connsiteX20" fmla="*/ 356909 w 1087143"/>
                    <a:gd name="connsiteY20" fmla="*/ 1806565 h 2185889"/>
                    <a:gd name="connsiteX21" fmla="*/ 751967 w 1087143"/>
                    <a:gd name="connsiteY21" fmla="*/ 1565206 h 2185889"/>
                    <a:gd name="connsiteX22" fmla="*/ 785220 w 1087143"/>
                    <a:gd name="connsiteY22" fmla="*/ 1031922 h 2185889"/>
                    <a:gd name="connsiteX23" fmla="*/ 214156 w 1087143"/>
                    <a:gd name="connsiteY23" fmla="*/ 1031922 h 2185889"/>
                    <a:gd name="connsiteX24" fmla="*/ 126363 w 1087143"/>
                    <a:gd name="connsiteY24" fmla="*/ 1031922 h 2185889"/>
                    <a:gd name="connsiteX25" fmla="*/ 60301 w 1087143"/>
                    <a:gd name="connsiteY25" fmla="*/ 966281 h 2185889"/>
                    <a:gd name="connsiteX26" fmla="*/ 60301 w 1087143"/>
                    <a:gd name="connsiteY26" fmla="*/ 878435 h 2185889"/>
                    <a:gd name="connsiteX27" fmla="*/ 60301 w 1087143"/>
                    <a:gd name="connsiteY27" fmla="*/ 164566 h 2185889"/>
                    <a:gd name="connsiteX28" fmla="*/ 60301 w 1087143"/>
                    <a:gd name="connsiteY28" fmla="*/ 76721 h 2185889"/>
                    <a:gd name="connsiteX29" fmla="*/ 126363 w 1087143"/>
                    <a:gd name="connsiteY29" fmla="*/ 5291 h 2185889"/>
                    <a:gd name="connsiteX30" fmla="*/ 214156 w 1087143"/>
                    <a:gd name="connsiteY30" fmla="*/ 5291 h 2185889"/>
                    <a:gd name="connsiteX0" fmla="*/ 214156 w 1087143"/>
                    <a:gd name="connsiteY0" fmla="*/ 5291 h 2185889"/>
                    <a:gd name="connsiteX1" fmla="*/ 927552 w 1087143"/>
                    <a:gd name="connsiteY1" fmla="*/ 5291 h 2185889"/>
                    <a:gd name="connsiteX2" fmla="*/ 1015319 w 1087143"/>
                    <a:gd name="connsiteY2" fmla="*/ 5291 h 2185889"/>
                    <a:gd name="connsiteX3" fmla="*/ 1087143 w 1087143"/>
                    <a:gd name="connsiteY3" fmla="*/ 76721 h 2185889"/>
                    <a:gd name="connsiteX4" fmla="*/ 1087143 w 1087143"/>
                    <a:gd name="connsiteY4" fmla="*/ 164566 h 2185889"/>
                    <a:gd name="connsiteX5" fmla="*/ 1087143 w 1087143"/>
                    <a:gd name="connsiteY5" fmla="*/ 680565 h 2185889"/>
                    <a:gd name="connsiteX6" fmla="*/ 1087143 w 1087143"/>
                    <a:gd name="connsiteY6" fmla="*/ 702296 h 2185889"/>
                    <a:gd name="connsiteX7" fmla="*/ 1087143 w 1087143"/>
                    <a:gd name="connsiteY7" fmla="*/ 960493 h 2185889"/>
                    <a:gd name="connsiteX8" fmla="*/ 1087143 w 1087143"/>
                    <a:gd name="connsiteY8" fmla="*/ 1515535 h 2185889"/>
                    <a:gd name="connsiteX9" fmla="*/ 774143 w 1087143"/>
                    <a:gd name="connsiteY9" fmla="*/ 1960526 h 2185889"/>
                    <a:gd name="connsiteX10" fmla="*/ 219469 w 1087143"/>
                    <a:gd name="connsiteY10" fmla="*/ 2174813 h 2185889"/>
                    <a:gd name="connsiteX11" fmla="*/ 203080 w 1087143"/>
                    <a:gd name="connsiteY11" fmla="*/ 2185889 h 2185889"/>
                    <a:gd name="connsiteX12" fmla="*/ 186663 w 1087143"/>
                    <a:gd name="connsiteY12" fmla="*/ 2185889 h 2185889"/>
                    <a:gd name="connsiteX13" fmla="*/ 164483 w 1087143"/>
                    <a:gd name="connsiteY13" fmla="*/ 2185889 h 2185889"/>
                    <a:gd name="connsiteX14" fmla="*/ 104210 w 1087143"/>
                    <a:gd name="connsiteY14" fmla="*/ 2185889 h 2185889"/>
                    <a:gd name="connsiteX15" fmla="*/ 49224 w 1087143"/>
                    <a:gd name="connsiteY15" fmla="*/ 2152634 h 2185889"/>
                    <a:gd name="connsiteX16" fmla="*/ 27494 w 1087143"/>
                    <a:gd name="connsiteY16" fmla="*/ 2092280 h 2185889"/>
                    <a:gd name="connsiteX17" fmla="*/ 0 w 1087143"/>
                    <a:gd name="connsiteY17" fmla="*/ 2015538 h 2185889"/>
                    <a:gd name="connsiteX18" fmla="*/ 32808 w 1087143"/>
                    <a:gd name="connsiteY18" fmla="*/ 1927692 h 2185889"/>
                    <a:gd name="connsiteX19" fmla="*/ 109525 w 1087143"/>
                    <a:gd name="connsiteY19" fmla="*/ 1900173 h 2185889"/>
                    <a:gd name="connsiteX20" fmla="*/ 356909 w 1087143"/>
                    <a:gd name="connsiteY20" fmla="*/ 1806565 h 2185889"/>
                    <a:gd name="connsiteX21" fmla="*/ 751967 w 1087143"/>
                    <a:gd name="connsiteY21" fmla="*/ 1565206 h 2185889"/>
                    <a:gd name="connsiteX22" fmla="*/ 785220 w 1087143"/>
                    <a:gd name="connsiteY22" fmla="*/ 1031922 h 2185889"/>
                    <a:gd name="connsiteX23" fmla="*/ 214156 w 1087143"/>
                    <a:gd name="connsiteY23" fmla="*/ 1031922 h 2185889"/>
                    <a:gd name="connsiteX24" fmla="*/ 126363 w 1087143"/>
                    <a:gd name="connsiteY24" fmla="*/ 1031922 h 2185889"/>
                    <a:gd name="connsiteX25" fmla="*/ 60301 w 1087143"/>
                    <a:gd name="connsiteY25" fmla="*/ 966281 h 2185889"/>
                    <a:gd name="connsiteX26" fmla="*/ 60301 w 1087143"/>
                    <a:gd name="connsiteY26" fmla="*/ 878435 h 2185889"/>
                    <a:gd name="connsiteX27" fmla="*/ 60301 w 1087143"/>
                    <a:gd name="connsiteY27" fmla="*/ 164566 h 2185889"/>
                    <a:gd name="connsiteX28" fmla="*/ 60301 w 1087143"/>
                    <a:gd name="connsiteY28" fmla="*/ 76721 h 2185889"/>
                    <a:gd name="connsiteX29" fmla="*/ 126363 w 1087143"/>
                    <a:gd name="connsiteY29" fmla="*/ 5291 h 2185889"/>
                    <a:gd name="connsiteX30" fmla="*/ 214156 w 1087143"/>
                    <a:gd name="connsiteY30" fmla="*/ 5291 h 2185889"/>
                    <a:gd name="connsiteX0" fmla="*/ 214156 w 1110328"/>
                    <a:gd name="connsiteY0" fmla="*/ 5291 h 2185889"/>
                    <a:gd name="connsiteX1" fmla="*/ 927552 w 1110328"/>
                    <a:gd name="connsiteY1" fmla="*/ 5291 h 2185889"/>
                    <a:gd name="connsiteX2" fmla="*/ 1015319 w 1110328"/>
                    <a:gd name="connsiteY2" fmla="*/ 5291 h 2185889"/>
                    <a:gd name="connsiteX3" fmla="*/ 1087143 w 1110328"/>
                    <a:gd name="connsiteY3" fmla="*/ 76721 h 2185889"/>
                    <a:gd name="connsiteX4" fmla="*/ 1087143 w 1110328"/>
                    <a:gd name="connsiteY4" fmla="*/ 164566 h 2185889"/>
                    <a:gd name="connsiteX5" fmla="*/ 1087143 w 1110328"/>
                    <a:gd name="connsiteY5" fmla="*/ 680565 h 2185889"/>
                    <a:gd name="connsiteX6" fmla="*/ 1087143 w 1110328"/>
                    <a:gd name="connsiteY6" fmla="*/ 702296 h 2185889"/>
                    <a:gd name="connsiteX7" fmla="*/ 1087143 w 1110328"/>
                    <a:gd name="connsiteY7" fmla="*/ 960493 h 2185889"/>
                    <a:gd name="connsiteX8" fmla="*/ 1087143 w 1110328"/>
                    <a:gd name="connsiteY8" fmla="*/ 1515535 h 2185889"/>
                    <a:gd name="connsiteX9" fmla="*/ 774143 w 1110328"/>
                    <a:gd name="connsiteY9" fmla="*/ 1960526 h 2185889"/>
                    <a:gd name="connsiteX10" fmla="*/ 219469 w 1110328"/>
                    <a:gd name="connsiteY10" fmla="*/ 2174813 h 2185889"/>
                    <a:gd name="connsiteX11" fmla="*/ 203080 w 1110328"/>
                    <a:gd name="connsiteY11" fmla="*/ 2185889 h 2185889"/>
                    <a:gd name="connsiteX12" fmla="*/ 186663 w 1110328"/>
                    <a:gd name="connsiteY12" fmla="*/ 2185889 h 2185889"/>
                    <a:gd name="connsiteX13" fmla="*/ 164483 w 1110328"/>
                    <a:gd name="connsiteY13" fmla="*/ 2185889 h 2185889"/>
                    <a:gd name="connsiteX14" fmla="*/ 104210 w 1110328"/>
                    <a:gd name="connsiteY14" fmla="*/ 2185889 h 2185889"/>
                    <a:gd name="connsiteX15" fmla="*/ 49224 w 1110328"/>
                    <a:gd name="connsiteY15" fmla="*/ 2152634 h 2185889"/>
                    <a:gd name="connsiteX16" fmla="*/ 27494 w 1110328"/>
                    <a:gd name="connsiteY16" fmla="*/ 2092280 h 2185889"/>
                    <a:gd name="connsiteX17" fmla="*/ 0 w 1110328"/>
                    <a:gd name="connsiteY17" fmla="*/ 2015538 h 2185889"/>
                    <a:gd name="connsiteX18" fmla="*/ 32808 w 1110328"/>
                    <a:gd name="connsiteY18" fmla="*/ 1927692 h 2185889"/>
                    <a:gd name="connsiteX19" fmla="*/ 109525 w 1110328"/>
                    <a:gd name="connsiteY19" fmla="*/ 1900173 h 2185889"/>
                    <a:gd name="connsiteX20" fmla="*/ 356909 w 1110328"/>
                    <a:gd name="connsiteY20" fmla="*/ 1806565 h 2185889"/>
                    <a:gd name="connsiteX21" fmla="*/ 751967 w 1110328"/>
                    <a:gd name="connsiteY21" fmla="*/ 1565206 h 2185889"/>
                    <a:gd name="connsiteX22" fmla="*/ 785220 w 1110328"/>
                    <a:gd name="connsiteY22" fmla="*/ 1031922 h 2185889"/>
                    <a:gd name="connsiteX23" fmla="*/ 214156 w 1110328"/>
                    <a:gd name="connsiteY23" fmla="*/ 1031922 h 2185889"/>
                    <a:gd name="connsiteX24" fmla="*/ 126363 w 1110328"/>
                    <a:gd name="connsiteY24" fmla="*/ 1031922 h 2185889"/>
                    <a:gd name="connsiteX25" fmla="*/ 60301 w 1110328"/>
                    <a:gd name="connsiteY25" fmla="*/ 966281 h 2185889"/>
                    <a:gd name="connsiteX26" fmla="*/ 60301 w 1110328"/>
                    <a:gd name="connsiteY26" fmla="*/ 878435 h 2185889"/>
                    <a:gd name="connsiteX27" fmla="*/ 60301 w 1110328"/>
                    <a:gd name="connsiteY27" fmla="*/ 164566 h 2185889"/>
                    <a:gd name="connsiteX28" fmla="*/ 60301 w 1110328"/>
                    <a:gd name="connsiteY28" fmla="*/ 76721 h 2185889"/>
                    <a:gd name="connsiteX29" fmla="*/ 126363 w 1110328"/>
                    <a:gd name="connsiteY29" fmla="*/ 5291 h 2185889"/>
                    <a:gd name="connsiteX30" fmla="*/ 214156 w 1110328"/>
                    <a:gd name="connsiteY30" fmla="*/ 5291 h 2185889"/>
                    <a:gd name="connsiteX0" fmla="*/ 214156 w 1110328"/>
                    <a:gd name="connsiteY0" fmla="*/ 5291 h 2185889"/>
                    <a:gd name="connsiteX1" fmla="*/ 927552 w 1110328"/>
                    <a:gd name="connsiteY1" fmla="*/ 5291 h 2185889"/>
                    <a:gd name="connsiteX2" fmla="*/ 1015319 w 1110328"/>
                    <a:gd name="connsiteY2" fmla="*/ 5291 h 2185889"/>
                    <a:gd name="connsiteX3" fmla="*/ 1087143 w 1110328"/>
                    <a:gd name="connsiteY3" fmla="*/ 76721 h 2185889"/>
                    <a:gd name="connsiteX4" fmla="*/ 1087143 w 1110328"/>
                    <a:gd name="connsiteY4" fmla="*/ 164566 h 2185889"/>
                    <a:gd name="connsiteX5" fmla="*/ 1087143 w 1110328"/>
                    <a:gd name="connsiteY5" fmla="*/ 680565 h 2185889"/>
                    <a:gd name="connsiteX6" fmla="*/ 1087143 w 1110328"/>
                    <a:gd name="connsiteY6" fmla="*/ 702296 h 2185889"/>
                    <a:gd name="connsiteX7" fmla="*/ 1087143 w 1110328"/>
                    <a:gd name="connsiteY7" fmla="*/ 960493 h 2185889"/>
                    <a:gd name="connsiteX8" fmla="*/ 1087143 w 1110328"/>
                    <a:gd name="connsiteY8" fmla="*/ 1515535 h 2185889"/>
                    <a:gd name="connsiteX9" fmla="*/ 774143 w 1110328"/>
                    <a:gd name="connsiteY9" fmla="*/ 1960526 h 2185889"/>
                    <a:gd name="connsiteX10" fmla="*/ 219469 w 1110328"/>
                    <a:gd name="connsiteY10" fmla="*/ 2174813 h 2185889"/>
                    <a:gd name="connsiteX11" fmla="*/ 203080 w 1110328"/>
                    <a:gd name="connsiteY11" fmla="*/ 2185889 h 2185889"/>
                    <a:gd name="connsiteX12" fmla="*/ 186663 w 1110328"/>
                    <a:gd name="connsiteY12" fmla="*/ 2185889 h 2185889"/>
                    <a:gd name="connsiteX13" fmla="*/ 164483 w 1110328"/>
                    <a:gd name="connsiteY13" fmla="*/ 2185889 h 2185889"/>
                    <a:gd name="connsiteX14" fmla="*/ 104210 w 1110328"/>
                    <a:gd name="connsiteY14" fmla="*/ 2185889 h 2185889"/>
                    <a:gd name="connsiteX15" fmla="*/ 49224 w 1110328"/>
                    <a:gd name="connsiteY15" fmla="*/ 2152634 h 2185889"/>
                    <a:gd name="connsiteX16" fmla="*/ 27494 w 1110328"/>
                    <a:gd name="connsiteY16" fmla="*/ 2092280 h 2185889"/>
                    <a:gd name="connsiteX17" fmla="*/ 0 w 1110328"/>
                    <a:gd name="connsiteY17" fmla="*/ 2015538 h 2185889"/>
                    <a:gd name="connsiteX18" fmla="*/ 32808 w 1110328"/>
                    <a:gd name="connsiteY18" fmla="*/ 1927692 h 2185889"/>
                    <a:gd name="connsiteX19" fmla="*/ 109525 w 1110328"/>
                    <a:gd name="connsiteY19" fmla="*/ 1900173 h 2185889"/>
                    <a:gd name="connsiteX20" fmla="*/ 356909 w 1110328"/>
                    <a:gd name="connsiteY20" fmla="*/ 1806565 h 2185889"/>
                    <a:gd name="connsiteX21" fmla="*/ 751967 w 1110328"/>
                    <a:gd name="connsiteY21" fmla="*/ 1565206 h 2185889"/>
                    <a:gd name="connsiteX22" fmla="*/ 785220 w 1110328"/>
                    <a:gd name="connsiteY22" fmla="*/ 1031922 h 2185889"/>
                    <a:gd name="connsiteX23" fmla="*/ 214156 w 1110328"/>
                    <a:gd name="connsiteY23" fmla="*/ 1031922 h 2185889"/>
                    <a:gd name="connsiteX24" fmla="*/ 126363 w 1110328"/>
                    <a:gd name="connsiteY24" fmla="*/ 1031922 h 2185889"/>
                    <a:gd name="connsiteX25" fmla="*/ 60301 w 1110328"/>
                    <a:gd name="connsiteY25" fmla="*/ 966281 h 2185889"/>
                    <a:gd name="connsiteX26" fmla="*/ 60301 w 1110328"/>
                    <a:gd name="connsiteY26" fmla="*/ 878435 h 2185889"/>
                    <a:gd name="connsiteX27" fmla="*/ 60301 w 1110328"/>
                    <a:gd name="connsiteY27" fmla="*/ 164566 h 2185889"/>
                    <a:gd name="connsiteX28" fmla="*/ 60301 w 1110328"/>
                    <a:gd name="connsiteY28" fmla="*/ 76721 h 2185889"/>
                    <a:gd name="connsiteX29" fmla="*/ 126363 w 1110328"/>
                    <a:gd name="connsiteY29" fmla="*/ 5291 h 2185889"/>
                    <a:gd name="connsiteX30" fmla="*/ 214156 w 1110328"/>
                    <a:gd name="connsiteY30" fmla="*/ 5291 h 2185889"/>
                    <a:gd name="connsiteX0" fmla="*/ 214156 w 1110328"/>
                    <a:gd name="connsiteY0" fmla="*/ 5291 h 2194111"/>
                    <a:gd name="connsiteX1" fmla="*/ 927552 w 1110328"/>
                    <a:gd name="connsiteY1" fmla="*/ 5291 h 2194111"/>
                    <a:gd name="connsiteX2" fmla="*/ 1015319 w 1110328"/>
                    <a:gd name="connsiteY2" fmla="*/ 5291 h 2194111"/>
                    <a:gd name="connsiteX3" fmla="*/ 1087143 w 1110328"/>
                    <a:gd name="connsiteY3" fmla="*/ 76721 h 2194111"/>
                    <a:gd name="connsiteX4" fmla="*/ 1087143 w 1110328"/>
                    <a:gd name="connsiteY4" fmla="*/ 164566 h 2194111"/>
                    <a:gd name="connsiteX5" fmla="*/ 1087143 w 1110328"/>
                    <a:gd name="connsiteY5" fmla="*/ 680565 h 2194111"/>
                    <a:gd name="connsiteX6" fmla="*/ 1087143 w 1110328"/>
                    <a:gd name="connsiteY6" fmla="*/ 702296 h 2194111"/>
                    <a:gd name="connsiteX7" fmla="*/ 1087143 w 1110328"/>
                    <a:gd name="connsiteY7" fmla="*/ 960493 h 2194111"/>
                    <a:gd name="connsiteX8" fmla="*/ 1087143 w 1110328"/>
                    <a:gd name="connsiteY8" fmla="*/ 1515535 h 2194111"/>
                    <a:gd name="connsiteX9" fmla="*/ 774143 w 1110328"/>
                    <a:gd name="connsiteY9" fmla="*/ 1960526 h 2194111"/>
                    <a:gd name="connsiteX10" fmla="*/ 219469 w 1110328"/>
                    <a:gd name="connsiteY10" fmla="*/ 2174813 h 2194111"/>
                    <a:gd name="connsiteX11" fmla="*/ 203080 w 1110328"/>
                    <a:gd name="connsiteY11" fmla="*/ 2185889 h 2194111"/>
                    <a:gd name="connsiteX12" fmla="*/ 186663 w 1110328"/>
                    <a:gd name="connsiteY12" fmla="*/ 2185889 h 2194111"/>
                    <a:gd name="connsiteX13" fmla="*/ 164483 w 1110328"/>
                    <a:gd name="connsiteY13" fmla="*/ 2185889 h 2194111"/>
                    <a:gd name="connsiteX14" fmla="*/ 104210 w 1110328"/>
                    <a:gd name="connsiteY14" fmla="*/ 2185889 h 2194111"/>
                    <a:gd name="connsiteX15" fmla="*/ 49224 w 1110328"/>
                    <a:gd name="connsiteY15" fmla="*/ 2152634 h 2194111"/>
                    <a:gd name="connsiteX16" fmla="*/ 27494 w 1110328"/>
                    <a:gd name="connsiteY16" fmla="*/ 2092280 h 2194111"/>
                    <a:gd name="connsiteX17" fmla="*/ 0 w 1110328"/>
                    <a:gd name="connsiteY17" fmla="*/ 2015538 h 2194111"/>
                    <a:gd name="connsiteX18" fmla="*/ 32808 w 1110328"/>
                    <a:gd name="connsiteY18" fmla="*/ 1927692 h 2194111"/>
                    <a:gd name="connsiteX19" fmla="*/ 109525 w 1110328"/>
                    <a:gd name="connsiteY19" fmla="*/ 1900173 h 2194111"/>
                    <a:gd name="connsiteX20" fmla="*/ 356909 w 1110328"/>
                    <a:gd name="connsiteY20" fmla="*/ 1806565 h 2194111"/>
                    <a:gd name="connsiteX21" fmla="*/ 751967 w 1110328"/>
                    <a:gd name="connsiteY21" fmla="*/ 1565206 h 2194111"/>
                    <a:gd name="connsiteX22" fmla="*/ 785220 w 1110328"/>
                    <a:gd name="connsiteY22" fmla="*/ 1031922 h 2194111"/>
                    <a:gd name="connsiteX23" fmla="*/ 214156 w 1110328"/>
                    <a:gd name="connsiteY23" fmla="*/ 1031922 h 2194111"/>
                    <a:gd name="connsiteX24" fmla="*/ 126363 w 1110328"/>
                    <a:gd name="connsiteY24" fmla="*/ 1031922 h 2194111"/>
                    <a:gd name="connsiteX25" fmla="*/ 60301 w 1110328"/>
                    <a:gd name="connsiteY25" fmla="*/ 966281 h 2194111"/>
                    <a:gd name="connsiteX26" fmla="*/ 60301 w 1110328"/>
                    <a:gd name="connsiteY26" fmla="*/ 878435 h 2194111"/>
                    <a:gd name="connsiteX27" fmla="*/ 60301 w 1110328"/>
                    <a:gd name="connsiteY27" fmla="*/ 164566 h 2194111"/>
                    <a:gd name="connsiteX28" fmla="*/ 60301 w 1110328"/>
                    <a:gd name="connsiteY28" fmla="*/ 76721 h 2194111"/>
                    <a:gd name="connsiteX29" fmla="*/ 126363 w 1110328"/>
                    <a:gd name="connsiteY29" fmla="*/ 5291 h 2194111"/>
                    <a:gd name="connsiteX30" fmla="*/ 214156 w 1110328"/>
                    <a:gd name="connsiteY30" fmla="*/ 5291 h 2194111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6221 w 1112393"/>
                    <a:gd name="connsiteY0" fmla="*/ 5291 h 2194956"/>
                    <a:gd name="connsiteX1" fmla="*/ 929617 w 1112393"/>
                    <a:gd name="connsiteY1" fmla="*/ 5291 h 2194956"/>
                    <a:gd name="connsiteX2" fmla="*/ 1017384 w 1112393"/>
                    <a:gd name="connsiteY2" fmla="*/ 5291 h 2194956"/>
                    <a:gd name="connsiteX3" fmla="*/ 1089208 w 1112393"/>
                    <a:gd name="connsiteY3" fmla="*/ 76721 h 2194956"/>
                    <a:gd name="connsiteX4" fmla="*/ 1089208 w 1112393"/>
                    <a:gd name="connsiteY4" fmla="*/ 164566 h 2194956"/>
                    <a:gd name="connsiteX5" fmla="*/ 1089208 w 1112393"/>
                    <a:gd name="connsiteY5" fmla="*/ 680565 h 2194956"/>
                    <a:gd name="connsiteX6" fmla="*/ 1089208 w 1112393"/>
                    <a:gd name="connsiteY6" fmla="*/ 702296 h 2194956"/>
                    <a:gd name="connsiteX7" fmla="*/ 1089208 w 1112393"/>
                    <a:gd name="connsiteY7" fmla="*/ 960493 h 2194956"/>
                    <a:gd name="connsiteX8" fmla="*/ 1089208 w 1112393"/>
                    <a:gd name="connsiteY8" fmla="*/ 1515535 h 2194956"/>
                    <a:gd name="connsiteX9" fmla="*/ 776208 w 1112393"/>
                    <a:gd name="connsiteY9" fmla="*/ 1960526 h 2194956"/>
                    <a:gd name="connsiteX10" fmla="*/ 221534 w 1112393"/>
                    <a:gd name="connsiteY10" fmla="*/ 2174813 h 2194956"/>
                    <a:gd name="connsiteX11" fmla="*/ 205145 w 1112393"/>
                    <a:gd name="connsiteY11" fmla="*/ 2185889 h 2194956"/>
                    <a:gd name="connsiteX12" fmla="*/ 188728 w 1112393"/>
                    <a:gd name="connsiteY12" fmla="*/ 2185889 h 2194956"/>
                    <a:gd name="connsiteX13" fmla="*/ 166548 w 1112393"/>
                    <a:gd name="connsiteY13" fmla="*/ 2185889 h 2194956"/>
                    <a:gd name="connsiteX14" fmla="*/ 106275 w 1112393"/>
                    <a:gd name="connsiteY14" fmla="*/ 2185889 h 2194956"/>
                    <a:gd name="connsiteX15" fmla="*/ 51289 w 1112393"/>
                    <a:gd name="connsiteY15" fmla="*/ 2152634 h 2194956"/>
                    <a:gd name="connsiteX16" fmla="*/ 29559 w 1112393"/>
                    <a:gd name="connsiteY16" fmla="*/ 2092280 h 2194956"/>
                    <a:gd name="connsiteX17" fmla="*/ 2065 w 1112393"/>
                    <a:gd name="connsiteY17" fmla="*/ 2015538 h 2194956"/>
                    <a:gd name="connsiteX18" fmla="*/ 34873 w 1112393"/>
                    <a:gd name="connsiteY18" fmla="*/ 1927692 h 2194956"/>
                    <a:gd name="connsiteX19" fmla="*/ 111590 w 1112393"/>
                    <a:gd name="connsiteY19" fmla="*/ 1900173 h 2194956"/>
                    <a:gd name="connsiteX20" fmla="*/ 358974 w 1112393"/>
                    <a:gd name="connsiteY20" fmla="*/ 1806565 h 2194956"/>
                    <a:gd name="connsiteX21" fmla="*/ 754032 w 1112393"/>
                    <a:gd name="connsiteY21" fmla="*/ 1565206 h 2194956"/>
                    <a:gd name="connsiteX22" fmla="*/ 787285 w 1112393"/>
                    <a:gd name="connsiteY22" fmla="*/ 1031922 h 2194956"/>
                    <a:gd name="connsiteX23" fmla="*/ 216221 w 1112393"/>
                    <a:gd name="connsiteY23" fmla="*/ 1031922 h 2194956"/>
                    <a:gd name="connsiteX24" fmla="*/ 128428 w 1112393"/>
                    <a:gd name="connsiteY24" fmla="*/ 1031922 h 2194956"/>
                    <a:gd name="connsiteX25" fmla="*/ 62366 w 1112393"/>
                    <a:gd name="connsiteY25" fmla="*/ 966281 h 2194956"/>
                    <a:gd name="connsiteX26" fmla="*/ 62366 w 1112393"/>
                    <a:gd name="connsiteY26" fmla="*/ 878435 h 2194956"/>
                    <a:gd name="connsiteX27" fmla="*/ 62366 w 1112393"/>
                    <a:gd name="connsiteY27" fmla="*/ 164566 h 2194956"/>
                    <a:gd name="connsiteX28" fmla="*/ 62366 w 1112393"/>
                    <a:gd name="connsiteY28" fmla="*/ 76721 h 2194956"/>
                    <a:gd name="connsiteX29" fmla="*/ 128428 w 1112393"/>
                    <a:gd name="connsiteY29" fmla="*/ 5291 h 2194956"/>
                    <a:gd name="connsiteX30" fmla="*/ 216221 w 1112393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9224 h 2198889"/>
                    <a:gd name="connsiteX1" fmla="*/ 927552 w 1110328"/>
                    <a:gd name="connsiteY1" fmla="*/ 9224 h 2198889"/>
                    <a:gd name="connsiteX2" fmla="*/ 1015319 w 1110328"/>
                    <a:gd name="connsiteY2" fmla="*/ 9224 h 2198889"/>
                    <a:gd name="connsiteX3" fmla="*/ 1087143 w 1110328"/>
                    <a:gd name="connsiteY3" fmla="*/ 80654 h 2198889"/>
                    <a:gd name="connsiteX4" fmla="*/ 1087143 w 1110328"/>
                    <a:gd name="connsiteY4" fmla="*/ 168499 h 2198889"/>
                    <a:gd name="connsiteX5" fmla="*/ 1087143 w 1110328"/>
                    <a:gd name="connsiteY5" fmla="*/ 684498 h 2198889"/>
                    <a:gd name="connsiteX6" fmla="*/ 1087143 w 1110328"/>
                    <a:gd name="connsiteY6" fmla="*/ 706229 h 2198889"/>
                    <a:gd name="connsiteX7" fmla="*/ 1087143 w 1110328"/>
                    <a:gd name="connsiteY7" fmla="*/ 964426 h 2198889"/>
                    <a:gd name="connsiteX8" fmla="*/ 1087143 w 1110328"/>
                    <a:gd name="connsiteY8" fmla="*/ 1519468 h 2198889"/>
                    <a:gd name="connsiteX9" fmla="*/ 774143 w 1110328"/>
                    <a:gd name="connsiteY9" fmla="*/ 1964459 h 2198889"/>
                    <a:gd name="connsiteX10" fmla="*/ 219469 w 1110328"/>
                    <a:gd name="connsiteY10" fmla="*/ 2178746 h 2198889"/>
                    <a:gd name="connsiteX11" fmla="*/ 203080 w 1110328"/>
                    <a:gd name="connsiteY11" fmla="*/ 2189822 h 2198889"/>
                    <a:gd name="connsiteX12" fmla="*/ 186663 w 1110328"/>
                    <a:gd name="connsiteY12" fmla="*/ 2189822 h 2198889"/>
                    <a:gd name="connsiteX13" fmla="*/ 164483 w 1110328"/>
                    <a:gd name="connsiteY13" fmla="*/ 2189822 h 2198889"/>
                    <a:gd name="connsiteX14" fmla="*/ 104210 w 1110328"/>
                    <a:gd name="connsiteY14" fmla="*/ 2189822 h 2198889"/>
                    <a:gd name="connsiteX15" fmla="*/ 49224 w 1110328"/>
                    <a:gd name="connsiteY15" fmla="*/ 2156567 h 2198889"/>
                    <a:gd name="connsiteX16" fmla="*/ 27494 w 1110328"/>
                    <a:gd name="connsiteY16" fmla="*/ 2096213 h 2198889"/>
                    <a:gd name="connsiteX17" fmla="*/ 0 w 1110328"/>
                    <a:gd name="connsiteY17" fmla="*/ 2019471 h 2198889"/>
                    <a:gd name="connsiteX18" fmla="*/ 32808 w 1110328"/>
                    <a:gd name="connsiteY18" fmla="*/ 1931625 h 2198889"/>
                    <a:gd name="connsiteX19" fmla="*/ 109525 w 1110328"/>
                    <a:gd name="connsiteY19" fmla="*/ 1904106 h 2198889"/>
                    <a:gd name="connsiteX20" fmla="*/ 356909 w 1110328"/>
                    <a:gd name="connsiteY20" fmla="*/ 1810498 h 2198889"/>
                    <a:gd name="connsiteX21" fmla="*/ 751967 w 1110328"/>
                    <a:gd name="connsiteY21" fmla="*/ 1569139 h 2198889"/>
                    <a:gd name="connsiteX22" fmla="*/ 785220 w 1110328"/>
                    <a:gd name="connsiteY22" fmla="*/ 1035855 h 2198889"/>
                    <a:gd name="connsiteX23" fmla="*/ 214156 w 1110328"/>
                    <a:gd name="connsiteY23" fmla="*/ 1035855 h 2198889"/>
                    <a:gd name="connsiteX24" fmla="*/ 126363 w 1110328"/>
                    <a:gd name="connsiteY24" fmla="*/ 1035855 h 2198889"/>
                    <a:gd name="connsiteX25" fmla="*/ 60301 w 1110328"/>
                    <a:gd name="connsiteY25" fmla="*/ 970214 h 2198889"/>
                    <a:gd name="connsiteX26" fmla="*/ 60301 w 1110328"/>
                    <a:gd name="connsiteY26" fmla="*/ 882368 h 2198889"/>
                    <a:gd name="connsiteX27" fmla="*/ 60301 w 1110328"/>
                    <a:gd name="connsiteY27" fmla="*/ 168499 h 2198889"/>
                    <a:gd name="connsiteX28" fmla="*/ 60301 w 1110328"/>
                    <a:gd name="connsiteY28" fmla="*/ 80654 h 2198889"/>
                    <a:gd name="connsiteX29" fmla="*/ 126363 w 1110328"/>
                    <a:gd name="connsiteY29" fmla="*/ 9224 h 2198889"/>
                    <a:gd name="connsiteX30" fmla="*/ 214156 w 1110328"/>
                    <a:gd name="connsiteY30" fmla="*/ 9224 h 2198889"/>
                    <a:gd name="connsiteX0" fmla="*/ 214156 w 1110328"/>
                    <a:gd name="connsiteY0" fmla="*/ 5292 h 2194957"/>
                    <a:gd name="connsiteX1" fmla="*/ 927552 w 1110328"/>
                    <a:gd name="connsiteY1" fmla="*/ 5292 h 2194957"/>
                    <a:gd name="connsiteX2" fmla="*/ 1015319 w 1110328"/>
                    <a:gd name="connsiteY2" fmla="*/ 5292 h 2194957"/>
                    <a:gd name="connsiteX3" fmla="*/ 1087143 w 1110328"/>
                    <a:gd name="connsiteY3" fmla="*/ 76722 h 2194957"/>
                    <a:gd name="connsiteX4" fmla="*/ 1087143 w 1110328"/>
                    <a:gd name="connsiteY4" fmla="*/ 164567 h 2194957"/>
                    <a:gd name="connsiteX5" fmla="*/ 1087143 w 1110328"/>
                    <a:gd name="connsiteY5" fmla="*/ 680566 h 2194957"/>
                    <a:gd name="connsiteX6" fmla="*/ 1087143 w 1110328"/>
                    <a:gd name="connsiteY6" fmla="*/ 702297 h 2194957"/>
                    <a:gd name="connsiteX7" fmla="*/ 1087143 w 1110328"/>
                    <a:gd name="connsiteY7" fmla="*/ 960494 h 2194957"/>
                    <a:gd name="connsiteX8" fmla="*/ 1087143 w 1110328"/>
                    <a:gd name="connsiteY8" fmla="*/ 1515536 h 2194957"/>
                    <a:gd name="connsiteX9" fmla="*/ 774143 w 1110328"/>
                    <a:gd name="connsiteY9" fmla="*/ 1960527 h 2194957"/>
                    <a:gd name="connsiteX10" fmla="*/ 219469 w 1110328"/>
                    <a:gd name="connsiteY10" fmla="*/ 2174814 h 2194957"/>
                    <a:gd name="connsiteX11" fmla="*/ 203080 w 1110328"/>
                    <a:gd name="connsiteY11" fmla="*/ 2185890 h 2194957"/>
                    <a:gd name="connsiteX12" fmla="*/ 186663 w 1110328"/>
                    <a:gd name="connsiteY12" fmla="*/ 2185890 h 2194957"/>
                    <a:gd name="connsiteX13" fmla="*/ 164483 w 1110328"/>
                    <a:gd name="connsiteY13" fmla="*/ 2185890 h 2194957"/>
                    <a:gd name="connsiteX14" fmla="*/ 104210 w 1110328"/>
                    <a:gd name="connsiteY14" fmla="*/ 2185890 h 2194957"/>
                    <a:gd name="connsiteX15" fmla="*/ 49224 w 1110328"/>
                    <a:gd name="connsiteY15" fmla="*/ 2152635 h 2194957"/>
                    <a:gd name="connsiteX16" fmla="*/ 27494 w 1110328"/>
                    <a:gd name="connsiteY16" fmla="*/ 2092281 h 2194957"/>
                    <a:gd name="connsiteX17" fmla="*/ 0 w 1110328"/>
                    <a:gd name="connsiteY17" fmla="*/ 2015539 h 2194957"/>
                    <a:gd name="connsiteX18" fmla="*/ 32808 w 1110328"/>
                    <a:gd name="connsiteY18" fmla="*/ 1927693 h 2194957"/>
                    <a:gd name="connsiteX19" fmla="*/ 109525 w 1110328"/>
                    <a:gd name="connsiteY19" fmla="*/ 1900174 h 2194957"/>
                    <a:gd name="connsiteX20" fmla="*/ 356909 w 1110328"/>
                    <a:gd name="connsiteY20" fmla="*/ 1806566 h 2194957"/>
                    <a:gd name="connsiteX21" fmla="*/ 751967 w 1110328"/>
                    <a:gd name="connsiteY21" fmla="*/ 1565207 h 2194957"/>
                    <a:gd name="connsiteX22" fmla="*/ 785220 w 1110328"/>
                    <a:gd name="connsiteY22" fmla="*/ 1031923 h 2194957"/>
                    <a:gd name="connsiteX23" fmla="*/ 214156 w 1110328"/>
                    <a:gd name="connsiteY23" fmla="*/ 1031923 h 2194957"/>
                    <a:gd name="connsiteX24" fmla="*/ 126363 w 1110328"/>
                    <a:gd name="connsiteY24" fmla="*/ 1031923 h 2194957"/>
                    <a:gd name="connsiteX25" fmla="*/ 60301 w 1110328"/>
                    <a:gd name="connsiteY25" fmla="*/ 966282 h 2194957"/>
                    <a:gd name="connsiteX26" fmla="*/ 60301 w 1110328"/>
                    <a:gd name="connsiteY26" fmla="*/ 878436 h 2194957"/>
                    <a:gd name="connsiteX27" fmla="*/ 60301 w 1110328"/>
                    <a:gd name="connsiteY27" fmla="*/ 164567 h 2194957"/>
                    <a:gd name="connsiteX28" fmla="*/ 60301 w 1110328"/>
                    <a:gd name="connsiteY28" fmla="*/ 76722 h 2194957"/>
                    <a:gd name="connsiteX29" fmla="*/ 126363 w 1110328"/>
                    <a:gd name="connsiteY29" fmla="*/ 5292 h 2194957"/>
                    <a:gd name="connsiteX30" fmla="*/ 214156 w 1110328"/>
                    <a:gd name="connsiteY30" fmla="*/ 5292 h 2194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110328" h="2194957">
                      <a:moveTo>
                        <a:pt x="214156" y="5292"/>
                      </a:moveTo>
                      <a:lnTo>
                        <a:pt x="927552" y="5292"/>
                      </a:lnTo>
                      <a:cubicBezTo>
                        <a:pt x="1061079" y="5292"/>
                        <a:pt x="988721" y="-6613"/>
                        <a:pt x="1015319" y="5292"/>
                      </a:cubicBezTo>
                      <a:cubicBezTo>
                        <a:pt x="1041917" y="17197"/>
                        <a:pt x="1087143" y="47602"/>
                        <a:pt x="1087143" y="76722"/>
                      </a:cubicBezTo>
                      <a:lnTo>
                        <a:pt x="1087143" y="164567"/>
                      </a:lnTo>
                      <a:lnTo>
                        <a:pt x="1087143" y="680566"/>
                      </a:lnTo>
                      <a:lnTo>
                        <a:pt x="1087143" y="702297"/>
                      </a:lnTo>
                      <a:lnTo>
                        <a:pt x="1087143" y="960494"/>
                      </a:lnTo>
                      <a:cubicBezTo>
                        <a:pt x="1087143" y="1096034"/>
                        <a:pt x="1139310" y="1348864"/>
                        <a:pt x="1087143" y="1515536"/>
                      </a:cubicBezTo>
                      <a:cubicBezTo>
                        <a:pt x="1034976" y="1682208"/>
                        <a:pt x="943561" y="1895076"/>
                        <a:pt x="774143" y="1960527"/>
                      </a:cubicBezTo>
                      <a:lnTo>
                        <a:pt x="219469" y="2174814"/>
                      </a:lnTo>
                      <a:cubicBezTo>
                        <a:pt x="124292" y="2212375"/>
                        <a:pt x="208851" y="2185890"/>
                        <a:pt x="203080" y="2185890"/>
                      </a:cubicBezTo>
                      <a:lnTo>
                        <a:pt x="186663" y="2185890"/>
                      </a:lnTo>
                      <a:lnTo>
                        <a:pt x="164483" y="2185890"/>
                      </a:lnTo>
                      <a:cubicBezTo>
                        <a:pt x="150741" y="2185890"/>
                        <a:pt x="121318" y="2196237"/>
                        <a:pt x="104210" y="2185890"/>
                      </a:cubicBezTo>
                      <a:lnTo>
                        <a:pt x="49224" y="2152635"/>
                      </a:lnTo>
                      <a:cubicBezTo>
                        <a:pt x="36438" y="2137034"/>
                        <a:pt x="35682" y="2115136"/>
                        <a:pt x="27494" y="2092281"/>
                      </a:cubicBezTo>
                      <a:lnTo>
                        <a:pt x="0" y="2015539"/>
                      </a:lnTo>
                      <a:cubicBezTo>
                        <a:pt x="886" y="1988108"/>
                        <a:pt x="7853" y="1936645"/>
                        <a:pt x="32808" y="1927693"/>
                      </a:cubicBezTo>
                      <a:lnTo>
                        <a:pt x="109525" y="1900174"/>
                      </a:lnTo>
                      <a:cubicBezTo>
                        <a:pt x="163542" y="1879986"/>
                        <a:pt x="253864" y="1869521"/>
                        <a:pt x="356909" y="1806566"/>
                      </a:cubicBezTo>
                      <a:lnTo>
                        <a:pt x="751967" y="1565207"/>
                      </a:lnTo>
                      <a:cubicBezTo>
                        <a:pt x="823352" y="1436100"/>
                        <a:pt x="911451" y="1031923"/>
                        <a:pt x="785220" y="1031923"/>
                      </a:cubicBezTo>
                      <a:lnTo>
                        <a:pt x="214156" y="1031923"/>
                      </a:lnTo>
                      <a:cubicBezTo>
                        <a:pt x="104347" y="1031923"/>
                        <a:pt x="152006" y="1042863"/>
                        <a:pt x="126363" y="1031923"/>
                      </a:cubicBezTo>
                      <a:cubicBezTo>
                        <a:pt x="100721" y="1020983"/>
                        <a:pt x="60301" y="994132"/>
                        <a:pt x="60301" y="966282"/>
                      </a:cubicBezTo>
                      <a:lnTo>
                        <a:pt x="60301" y="878436"/>
                      </a:lnTo>
                      <a:lnTo>
                        <a:pt x="60301" y="164567"/>
                      </a:lnTo>
                      <a:cubicBezTo>
                        <a:pt x="60301" y="30948"/>
                        <a:pt x="40788" y="97820"/>
                        <a:pt x="60301" y="76722"/>
                      </a:cubicBezTo>
                      <a:lnTo>
                        <a:pt x="126363" y="5292"/>
                      </a:lnTo>
                      <a:cubicBezTo>
                        <a:pt x="152005" y="-6613"/>
                        <a:pt x="80625" y="5292"/>
                        <a:pt x="214156" y="529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6350" cap="sq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endParaRPr lang="en-US" sz="1600" dirty="0">
                    <a:solidFill>
                      <a:schemeClr val="bg1"/>
                    </a:solidFill>
                    <a:latin typeface="Segoe UI" panose="020B0502040204020203" pitchFamily="34" charset="0"/>
                  </a:endParaRPr>
                </a:p>
              </p:txBody>
            </p:sp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744C14DD-6A83-4E61-B7A0-A0683FED20C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283146" y="4018207"/>
                  <a:ext cx="1110328" cy="2194957"/>
                </a:xfrm>
                <a:custGeom>
                  <a:avLst/>
                  <a:gdLst>
                    <a:gd name="connsiteX0" fmla="*/ 214156 w 1087143"/>
                    <a:gd name="connsiteY0" fmla="*/ 0 h 2180598"/>
                    <a:gd name="connsiteX1" fmla="*/ 927552 w 1087143"/>
                    <a:gd name="connsiteY1" fmla="*/ 0 h 2180598"/>
                    <a:gd name="connsiteX2" fmla="*/ 1015319 w 1087143"/>
                    <a:gd name="connsiteY2" fmla="*/ 0 h 2180598"/>
                    <a:gd name="connsiteX3" fmla="*/ 1087143 w 1087143"/>
                    <a:gd name="connsiteY3" fmla="*/ 71430 h 2180598"/>
                    <a:gd name="connsiteX4" fmla="*/ 1087143 w 1087143"/>
                    <a:gd name="connsiteY4" fmla="*/ 159275 h 2180598"/>
                    <a:gd name="connsiteX5" fmla="*/ 1087143 w 1087143"/>
                    <a:gd name="connsiteY5" fmla="*/ 675274 h 2180598"/>
                    <a:gd name="connsiteX6" fmla="*/ 1087143 w 1087143"/>
                    <a:gd name="connsiteY6" fmla="*/ 697005 h 2180598"/>
                    <a:gd name="connsiteX7" fmla="*/ 1087143 w 1087143"/>
                    <a:gd name="connsiteY7" fmla="*/ 955202 h 2180598"/>
                    <a:gd name="connsiteX8" fmla="*/ 1087143 w 1087143"/>
                    <a:gd name="connsiteY8" fmla="*/ 1510244 h 2180598"/>
                    <a:gd name="connsiteX9" fmla="*/ 774143 w 1087143"/>
                    <a:gd name="connsiteY9" fmla="*/ 1955235 h 2180598"/>
                    <a:gd name="connsiteX10" fmla="*/ 219469 w 1087143"/>
                    <a:gd name="connsiteY10" fmla="*/ 2169522 h 2180598"/>
                    <a:gd name="connsiteX11" fmla="*/ 203080 w 1087143"/>
                    <a:gd name="connsiteY11" fmla="*/ 2180598 h 2180598"/>
                    <a:gd name="connsiteX12" fmla="*/ 186663 w 1087143"/>
                    <a:gd name="connsiteY12" fmla="*/ 2180598 h 2180598"/>
                    <a:gd name="connsiteX13" fmla="*/ 164483 w 1087143"/>
                    <a:gd name="connsiteY13" fmla="*/ 2180598 h 2180598"/>
                    <a:gd name="connsiteX14" fmla="*/ 104210 w 1087143"/>
                    <a:gd name="connsiteY14" fmla="*/ 2180598 h 2180598"/>
                    <a:gd name="connsiteX15" fmla="*/ 49224 w 1087143"/>
                    <a:gd name="connsiteY15" fmla="*/ 2147343 h 2180598"/>
                    <a:gd name="connsiteX16" fmla="*/ 27494 w 1087143"/>
                    <a:gd name="connsiteY16" fmla="*/ 2086989 h 2180598"/>
                    <a:gd name="connsiteX17" fmla="*/ 0 w 1087143"/>
                    <a:gd name="connsiteY17" fmla="*/ 2010247 h 2180598"/>
                    <a:gd name="connsiteX18" fmla="*/ 32808 w 1087143"/>
                    <a:gd name="connsiteY18" fmla="*/ 1922401 h 2180598"/>
                    <a:gd name="connsiteX19" fmla="*/ 109525 w 1087143"/>
                    <a:gd name="connsiteY19" fmla="*/ 1894882 h 2180598"/>
                    <a:gd name="connsiteX20" fmla="*/ 356909 w 1087143"/>
                    <a:gd name="connsiteY20" fmla="*/ 1801274 h 2180598"/>
                    <a:gd name="connsiteX21" fmla="*/ 751967 w 1087143"/>
                    <a:gd name="connsiteY21" fmla="*/ 1559915 h 2180598"/>
                    <a:gd name="connsiteX22" fmla="*/ 785220 w 1087143"/>
                    <a:gd name="connsiteY22" fmla="*/ 1026631 h 2180598"/>
                    <a:gd name="connsiteX23" fmla="*/ 214156 w 1087143"/>
                    <a:gd name="connsiteY23" fmla="*/ 1026631 h 2180598"/>
                    <a:gd name="connsiteX24" fmla="*/ 126363 w 1087143"/>
                    <a:gd name="connsiteY24" fmla="*/ 1026631 h 2180598"/>
                    <a:gd name="connsiteX25" fmla="*/ 60301 w 1087143"/>
                    <a:gd name="connsiteY25" fmla="*/ 960990 h 2180598"/>
                    <a:gd name="connsiteX26" fmla="*/ 60301 w 1087143"/>
                    <a:gd name="connsiteY26" fmla="*/ 873144 h 2180598"/>
                    <a:gd name="connsiteX27" fmla="*/ 60301 w 1087143"/>
                    <a:gd name="connsiteY27" fmla="*/ 159275 h 2180598"/>
                    <a:gd name="connsiteX28" fmla="*/ 60301 w 1087143"/>
                    <a:gd name="connsiteY28" fmla="*/ 71430 h 2180598"/>
                    <a:gd name="connsiteX29" fmla="*/ 126363 w 1087143"/>
                    <a:gd name="connsiteY29" fmla="*/ 0 h 2180598"/>
                    <a:gd name="connsiteX30" fmla="*/ 214156 w 1087143"/>
                    <a:gd name="connsiteY30" fmla="*/ 0 h 2180598"/>
                    <a:gd name="connsiteX0" fmla="*/ 214156 w 1087143"/>
                    <a:gd name="connsiteY0" fmla="*/ 5291 h 2185889"/>
                    <a:gd name="connsiteX1" fmla="*/ 927552 w 1087143"/>
                    <a:gd name="connsiteY1" fmla="*/ 5291 h 2185889"/>
                    <a:gd name="connsiteX2" fmla="*/ 1015319 w 1087143"/>
                    <a:gd name="connsiteY2" fmla="*/ 5291 h 2185889"/>
                    <a:gd name="connsiteX3" fmla="*/ 1087143 w 1087143"/>
                    <a:gd name="connsiteY3" fmla="*/ 76721 h 2185889"/>
                    <a:gd name="connsiteX4" fmla="*/ 1087143 w 1087143"/>
                    <a:gd name="connsiteY4" fmla="*/ 164566 h 2185889"/>
                    <a:gd name="connsiteX5" fmla="*/ 1087143 w 1087143"/>
                    <a:gd name="connsiteY5" fmla="*/ 680565 h 2185889"/>
                    <a:gd name="connsiteX6" fmla="*/ 1087143 w 1087143"/>
                    <a:gd name="connsiteY6" fmla="*/ 702296 h 2185889"/>
                    <a:gd name="connsiteX7" fmla="*/ 1087143 w 1087143"/>
                    <a:gd name="connsiteY7" fmla="*/ 960493 h 2185889"/>
                    <a:gd name="connsiteX8" fmla="*/ 1087143 w 1087143"/>
                    <a:gd name="connsiteY8" fmla="*/ 1515535 h 2185889"/>
                    <a:gd name="connsiteX9" fmla="*/ 774143 w 1087143"/>
                    <a:gd name="connsiteY9" fmla="*/ 1960526 h 2185889"/>
                    <a:gd name="connsiteX10" fmla="*/ 219469 w 1087143"/>
                    <a:gd name="connsiteY10" fmla="*/ 2174813 h 2185889"/>
                    <a:gd name="connsiteX11" fmla="*/ 203080 w 1087143"/>
                    <a:gd name="connsiteY11" fmla="*/ 2185889 h 2185889"/>
                    <a:gd name="connsiteX12" fmla="*/ 186663 w 1087143"/>
                    <a:gd name="connsiteY12" fmla="*/ 2185889 h 2185889"/>
                    <a:gd name="connsiteX13" fmla="*/ 164483 w 1087143"/>
                    <a:gd name="connsiteY13" fmla="*/ 2185889 h 2185889"/>
                    <a:gd name="connsiteX14" fmla="*/ 104210 w 1087143"/>
                    <a:gd name="connsiteY14" fmla="*/ 2185889 h 2185889"/>
                    <a:gd name="connsiteX15" fmla="*/ 49224 w 1087143"/>
                    <a:gd name="connsiteY15" fmla="*/ 2152634 h 2185889"/>
                    <a:gd name="connsiteX16" fmla="*/ 27494 w 1087143"/>
                    <a:gd name="connsiteY16" fmla="*/ 2092280 h 2185889"/>
                    <a:gd name="connsiteX17" fmla="*/ 0 w 1087143"/>
                    <a:gd name="connsiteY17" fmla="*/ 2015538 h 2185889"/>
                    <a:gd name="connsiteX18" fmla="*/ 32808 w 1087143"/>
                    <a:gd name="connsiteY18" fmla="*/ 1927692 h 2185889"/>
                    <a:gd name="connsiteX19" fmla="*/ 109525 w 1087143"/>
                    <a:gd name="connsiteY19" fmla="*/ 1900173 h 2185889"/>
                    <a:gd name="connsiteX20" fmla="*/ 356909 w 1087143"/>
                    <a:gd name="connsiteY20" fmla="*/ 1806565 h 2185889"/>
                    <a:gd name="connsiteX21" fmla="*/ 751967 w 1087143"/>
                    <a:gd name="connsiteY21" fmla="*/ 1565206 h 2185889"/>
                    <a:gd name="connsiteX22" fmla="*/ 785220 w 1087143"/>
                    <a:gd name="connsiteY22" fmla="*/ 1031922 h 2185889"/>
                    <a:gd name="connsiteX23" fmla="*/ 214156 w 1087143"/>
                    <a:gd name="connsiteY23" fmla="*/ 1031922 h 2185889"/>
                    <a:gd name="connsiteX24" fmla="*/ 126363 w 1087143"/>
                    <a:gd name="connsiteY24" fmla="*/ 1031922 h 2185889"/>
                    <a:gd name="connsiteX25" fmla="*/ 60301 w 1087143"/>
                    <a:gd name="connsiteY25" fmla="*/ 966281 h 2185889"/>
                    <a:gd name="connsiteX26" fmla="*/ 60301 w 1087143"/>
                    <a:gd name="connsiteY26" fmla="*/ 878435 h 2185889"/>
                    <a:gd name="connsiteX27" fmla="*/ 60301 w 1087143"/>
                    <a:gd name="connsiteY27" fmla="*/ 164566 h 2185889"/>
                    <a:gd name="connsiteX28" fmla="*/ 60301 w 1087143"/>
                    <a:gd name="connsiteY28" fmla="*/ 76721 h 2185889"/>
                    <a:gd name="connsiteX29" fmla="*/ 126363 w 1087143"/>
                    <a:gd name="connsiteY29" fmla="*/ 5291 h 2185889"/>
                    <a:gd name="connsiteX30" fmla="*/ 214156 w 1087143"/>
                    <a:gd name="connsiteY30" fmla="*/ 5291 h 2185889"/>
                    <a:gd name="connsiteX0" fmla="*/ 214156 w 1087143"/>
                    <a:gd name="connsiteY0" fmla="*/ 5291 h 2185889"/>
                    <a:gd name="connsiteX1" fmla="*/ 927552 w 1087143"/>
                    <a:gd name="connsiteY1" fmla="*/ 5291 h 2185889"/>
                    <a:gd name="connsiteX2" fmla="*/ 1015319 w 1087143"/>
                    <a:gd name="connsiteY2" fmla="*/ 5291 h 2185889"/>
                    <a:gd name="connsiteX3" fmla="*/ 1087143 w 1087143"/>
                    <a:gd name="connsiteY3" fmla="*/ 76721 h 2185889"/>
                    <a:gd name="connsiteX4" fmla="*/ 1087143 w 1087143"/>
                    <a:gd name="connsiteY4" fmla="*/ 164566 h 2185889"/>
                    <a:gd name="connsiteX5" fmla="*/ 1087143 w 1087143"/>
                    <a:gd name="connsiteY5" fmla="*/ 680565 h 2185889"/>
                    <a:gd name="connsiteX6" fmla="*/ 1087143 w 1087143"/>
                    <a:gd name="connsiteY6" fmla="*/ 702296 h 2185889"/>
                    <a:gd name="connsiteX7" fmla="*/ 1087143 w 1087143"/>
                    <a:gd name="connsiteY7" fmla="*/ 960493 h 2185889"/>
                    <a:gd name="connsiteX8" fmla="*/ 1087143 w 1087143"/>
                    <a:gd name="connsiteY8" fmla="*/ 1515535 h 2185889"/>
                    <a:gd name="connsiteX9" fmla="*/ 774143 w 1087143"/>
                    <a:gd name="connsiteY9" fmla="*/ 1960526 h 2185889"/>
                    <a:gd name="connsiteX10" fmla="*/ 219469 w 1087143"/>
                    <a:gd name="connsiteY10" fmla="*/ 2174813 h 2185889"/>
                    <a:gd name="connsiteX11" fmla="*/ 203080 w 1087143"/>
                    <a:gd name="connsiteY11" fmla="*/ 2185889 h 2185889"/>
                    <a:gd name="connsiteX12" fmla="*/ 186663 w 1087143"/>
                    <a:gd name="connsiteY12" fmla="*/ 2185889 h 2185889"/>
                    <a:gd name="connsiteX13" fmla="*/ 164483 w 1087143"/>
                    <a:gd name="connsiteY13" fmla="*/ 2185889 h 2185889"/>
                    <a:gd name="connsiteX14" fmla="*/ 104210 w 1087143"/>
                    <a:gd name="connsiteY14" fmla="*/ 2185889 h 2185889"/>
                    <a:gd name="connsiteX15" fmla="*/ 49224 w 1087143"/>
                    <a:gd name="connsiteY15" fmla="*/ 2152634 h 2185889"/>
                    <a:gd name="connsiteX16" fmla="*/ 27494 w 1087143"/>
                    <a:gd name="connsiteY16" fmla="*/ 2092280 h 2185889"/>
                    <a:gd name="connsiteX17" fmla="*/ 0 w 1087143"/>
                    <a:gd name="connsiteY17" fmla="*/ 2015538 h 2185889"/>
                    <a:gd name="connsiteX18" fmla="*/ 32808 w 1087143"/>
                    <a:gd name="connsiteY18" fmla="*/ 1927692 h 2185889"/>
                    <a:gd name="connsiteX19" fmla="*/ 109525 w 1087143"/>
                    <a:gd name="connsiteY19" fmla="*/ 1900173 h 2185889"/>
                    <a:gd name="connsiteX20" fmla="*/ 356909 w 1087143"/>
                    <a:gd name="connsiteY20" fmla="*/ 1806565 h 2185889"/>
                    <a:gd name="connsiteX21" fmla="*/ 751967 w 1087143"/>
                    <a:gd name="connsiteY21" fmla="*/ 1565206 h 2185889"/>
                    <a:gd name="connsiteX22" fmla="*/ 785220 w 1087143"/>
                    <a:gd name="connsiteY22" fmla="*/ 1031922 h 2185889"/>
                    <a:gd name="connsiteX23" fmla="*/ 214156 w 1087143"/>
                    <a:gd name="connsiteY23" fmla="*/ 1031922 h 2185889"/>
                    <a:gd name="connsiteX24" fmla="*/ 126363 w 1087143"/>
                    <a:gd name="connsiteY24" fmla="*/ 1031922 h 2185889"/>
                    <a:gd name="connsiteX25" fmla="*/ 60301 w 1087143"/>
                    <a:gd name="connsiteY25" fmla="*/ 966281 h 2185889"/>
                    <a:gd name="connsiteX26" fmla="*/ 60301 w 1087143"/>
                    <a:gd name="connsiteY26" fmla="*/ 878435 h 2185889"/>
                    <a:gd name="connsiteX27" fmla="*/ 60301 w 1087143"/>
                    <a:gd name="connsiteY27" fmla="*/ 164566 h 2185889"/>
                    <a:gd name="connsiteX28" fmla="*/ 60301 w 1087143"/>
                    <a:gd name="connsiteY28" fmla="*/ 76721 h 2185889"/>
                    <a:gd name="connsiteX29" fmla="*/ 126363 w 1087143"/>
                    <a:gd name="connsiteY29" fmla="*/ 5291 h 2185889"/>
                    <a:gd name="connsiteX30" fmla="*/ 214156 w 1087143"/>
                    <a:gd name="connsiteY30" fmla="*/ 5291 h 2185889"/>
                    <a:gd name="connsiteX0" fmla="*/ 214156 w 1087143"/>
                    <a:gd name="connsiteY0" fmla="*/ 5291 h 2185889"/>
                    <a:gd name="connsiteX1" fmla="*/ 927552 w 1087143"/>
                    <a:gd name="connsiteY1" fmla="*/ 5291 h 2185889"/>
                    <a:gd name="connsiteX2" fmla="*/ 1015319 w 1087143"/>
                    <a:gd name="connsiteY2" fmla="*/ 5291 h 2185889"/>
                    <a:gd name="connsiteX3" fmla="*/ 1087143 w 1087143"/>
                    <a:gd name="connsiteY3" fmla="*/ 76721 h 2185889"/>
                    <a:gd name="connsiteX4" fmla="*/ 1087143 w 1087143"/>
                    <a:gd name="connsiteY4" fmla="*/ 164566 h 2185889"/>
                    <a:gd name="connsiteX5" fmla="*/ 1087143 w 1087143"/>
                    <a:gd name="connsiteY5" fmla="*/ 680565 h 2185889"/>
                    <a:gd name="connsiteX6" fmla="*/ 1087143 w 1087143"/>
                    <a:gd name="connsiteY6" fmla="*/ 702296 h 2185889"/>
                    <a:gd name="connsiteX7" fmla="*/ 1087143 w 1087143"/>
                    <a:gd name="connsiteY7" fmla="*/ 960493 h 2185889"/>
                    <a:gd name="connsiteX8" fmla="*/ 1087143 w 1087143"/>
                    <a:gd name="connsiteY8" fmla="*/ 1515535 h 2185889"/>
                    <a:gd name="connsiteX9" fmla="*/ 774143 w 1087143"/>
                    <a:gd name="connsiteY9" fmla="*/ 1960526 h 2185889"/>
                    <a:gd name="connsiteX10" fmla="*/ 219469 w 1087143"/>
                    <a:gd name="connsiteY10" fmla="*/ 2174813 h 2185889"/>
                    <a:gd name="connsiteX11" fmla="*/ 203080 w 1087143"/>
                    <a:gd name="connsiteY11" fmla="*/ 2185889 h 2185889"/>
                    <a:gd name="connsiteX12" fmla="*/ 186663 w 1087143"/>
                    <a:gd name="connsiteY12" fmla="*/ 2185889 h 2185889"/>
                    <a:gd name="connsiteX13" fmla="*/ 164483 w 1087143"/>
                    <a:gd name="connsiteY13" fmla="*/ 2185889 h 2185889"/>
                    <a:gd name="connsiteX14" fmla="*/ 104210 w 1087143"/>
                    <a:gd name="connsiteY14" fmla="*/ 2185889 h 2185889"/>
                    <a:gd name="connsiteX15" fmla="*/ 49224 w 1087143"/>
                    <a:gd name="connsiteY15" fmla="*/ 2152634 h 2185889"/>
                    <a:gd name="connsiteX16" fmla="*/ 27494 w 1087143"/>
                    <a:gd name="connsiteY16" fmla="*/ 2092280 h 2185889"/>
                    <a:gd name="connsiteX17" fmla="*/ 0 w 1087143"/>
                    <a:gd name="connsiteY17" fmla="*/ 2015538 h 2185889"/>
                    <a:gd name="connsiteX18" fmla="*/ 32808 w 1087143"/>
                    <a:gd name="connsiteY18" fmla="*/ 1927692 h 2185889"/>
                    <a:gd name="connsiteX19" fmla="*/ 109525 w 1087143"/>
                    <a:gd name="connsiteY19" fmla="*/ 1900173 h 2185889"/>
                    <a:gd name="connsiteX20" fmla="*/ 356909 w 1087143"/>
                    <a:gd name="connsiteY20" fmla="*/ 1806565 h 2185889"/>
                    <a:gd name="connsiteX21" fmla="*/ 751967 w 1087143"/>
                    <a:gd name="connsiteY21" fmla="*/ 1565206 h 2185889"/>
                    <a:gd name="connsiteX22" fmla="*/ 785220 w 1087143"/>
                    <a:gd name="connsiteY22" fmla="*/ 1031922 h 2185889"/>
                    <a:gd name="connsiteX23" fmla="*/ 214156 w 1087143"/>
                    <a:gd name="connsiteY23" fmla="*/ 1031922 h 2185889"/>
                    <a:gd name="connsiteX24" fmla="*/ 126363 w 1087143"/>
                    <a:gd name="connsiteY24" fmla="*/ 1031922 h 2185889"/>
                    <a:gd name="connsiteX25" fmla="*/ 60301 w 1087143"/>
                    <a:gd name="connsiteY25" fmla="*/ 966281 h 2185889"/>
                    <a:gd name="connsiteX26" fmla="*/ 60301 w 1087143"/>
                    <a:gd name="connsiteY26" fmla="*/ 878435 h 2185889"/>
                    <a:gd name="connsiteX27" fmla="*/ 60301 w 1087143"/>
                    <a:gd name="connsiteY27" fmla="*/ 164566 h 2185889"/>
                    <a:gd name="connsiteX28" fmla="*/ 60301 w 1087143"/>
                    <a:gd name="connsiteY28" fmla="*/ 76721 h 2185889"/>
                    <a:gd name="connsiteX29" fmla="*/ 126363 w 1087143"/>
                    <a:gd name="connsiteY29" fmla="*/ 5291 h 2185889"/>
                    <a:gd name="connsiteX30" fmla="*/ 214156 w 1087143"/>
                    <a:gd name="connsiteY30" fmla="*/ 5291 h 2185889"/>
                    <a:gd name="connsiteX0" fmla="*/ 214156 w 1087143"/>
                    <a:gd name="connsiteY0" fmla="*/ 5291 h 2185889"/>
                    <a:gd name="connsiteX1" fmla="*/ 927552 w 1087143"/>
                    <a:gd name="connsiteY1" fmla="*/ 5291 h 2185889"/>
                    <a:gd name="connsiteX2" fmla="*/ 1015319 w 1087143"/>
                    <a:gd name="connsiteY2" fmla="*/ 5291 h 2185889"/>
                    <a:gd name="connsiteX3" fmla="*/ 1087143 w 1087143"/>
                    <a:gd name="connsiteY3" fmla="*/ 76721 h 2185889"/>
                    <a:gd name="connsiteX4" fmla="*/ 1087143 w 1087143"/>
                    <a:gd name="connsiteY4" fmla="*/ 164566 h 2185889"/>
                    <a:gd name="connsiteX5" fmla="*/ 1087143 w 1087143"/>
                    <a:gd name="connsiteY5" fmla="*/ 680565 h 2185889"/>
                    <a:gd name="connsiteX6" fmla="*/ 1087143 w 1087143"/>
                    <a:gd name="connsiteY6" fmla="*/ 702296 h 2185889"/>
                    <a:gd name="connsiteX7" fmla="*/ 1087143 w 1087143"/>
                    <a:gd name="connsiteY7" fmla="*/ 960493 h 2185889"/>
                    <a:gd name="connsiteX8" fmla="*/ 1087143 w 1087143"/>
                    <a:gd name="connsiteY8" fmla="*/ 1515535 h 2185889"/>
                    <a:gd name="connsiteX9" fmla="*/ 774143 w 1087143"/>
                    <a:gd name="connsiteY9" fmla="*/ 1960526 h 2185889"/>
                    <a:gd name="connsiteX10" fmla="*/ 219469 w 1087143"/>
                    <a:gd name="connsiteY10" fmla="*/ 2174813 h 2185889"/>
                    <a:gd name="connsiteX11" fmla="*/ 203080 w 1087143"/>
                    <a:gd name="connsiteY11" fmla="*/ 2185889 h 2185889"/>
                    <a:gd name="connsiteX12" fmla="*/ 186663 w 1087143"/>
                    <a:gd name="connsiteY12" fmla="*/ 2185889 h 2185889"/>
                    <a:gd name="connsiteX13" fmla="*/ 164483 w 1087143"/>
                    <a:gd name="connsiteY13" fmla="*/ 2185889 h 2185889"/>
                    <a:gd name="connsiteX14" fmla="*/ 104210 w 1087143"/>
                    <a:gd name="connsiteY14" fmla="*/ 2185889 h 2185889"/>
                    <a:gd name="connsiteX15" fmla="*/ 49224 w 1087143"/>
                    <a:gd name="connsiteY15" fmla="*/ 2152634 h 2185889"/>
                    <a:gd name="connsiteX16" fmla="*/ 27494 w 1087143"/>
                    <a:gd name="connsiteY16" fmla="*/ 2092280 h 2185889"/>
                    <a:gd name="connsiteX17" fmla="*/ 0 w 1087143"/>
                    <a:gd name="connsiteY17" fmla="*/ 2015538 h 2185889"/>
                    <a:gd name="connsiteX18" fmla="*/ 32808 w 1087143"/>
                    <a:gd name="connsiteY18" fmla="*/ 1927692 h 2185889"/>
                    <a:gd name="connsiteX19" fmla="*/ 109525 w 1087143"/>
                    <a:gd name="connsiteY19" fmla="*/ 1900173 h 2185889"/>
                    <a:gd name="connsiteX20" fmla="*/ 356909 w 1087143"/>
                    <a:gd name="connsiteY20" fmla="*/ 1806565 h 2185889"/>
                    <a:gd name="connsiteX21" fmla="*/ 751967 w 1087143"/>
                    <a:gd name="connsiteY21" fmla="*/ 1565206 h 2185889"/>
                    <a:gd name="connsiteX22" fmla="*/ 785220 w 1087143"/>
                    <a:gd name="connsiteY22" fmla="*/ 1031922 h 2185889"/>
                    <a:gd name="connsiteX23" fmla="*/ 214156 w 1087143"/>
                    <a:gd name="connsiteY23" fmla="*/ 1031922 h 2185889"/>
                    <a:gd name="connsiteX24" fmla="*/ 126363 w 1087143"/>
                    <a:gd name="connsiteY24" fmla="*/ 1031922 h 2185889"/>
                    <a:gd name="connsiteX25" fmla="*/ 60301 w 1087143"/>
                    <a:gd name="connsiteY25" fmla="*/ 966281 h 2185889"/>
                    <a:gd name="connsiteX26" fmla="*/ 60301 w 1087143"/>
                    <a:gd name="connsiteY26" fmla="*/ 878435 h 2185889"/>
                    <a:gd name="connsiteX27" fmla="*/ 60301 w 1087143"/>
                    <a:gd name="connsiteY27" fmla="*/ 164566 h 2185889"/>
                    <a:gd name="connsiteX28" fmla="*/ 60301 w 1087143"/>
                    <a:gd name="connsiteY28" fmla="*/ 76721 h 2185889"/>
                    <a:gd name="connsiteX29" fmla="*/ 126363 w 1087143"/>
                    <a:gd name="connsiteY29" fmla="*/ 5291 h 2185889"/>
                    <a:gd name="connsiteX30" fmla="*/ 214156 w 1087143"/>
                    <a:gd name="connsiteY30" fmla="*/ 5291 h 2185889"/>
                    <a:gd name="connsiteX0" fmla="*/ 214156 w 1087143"/>
                    <a:gd name="connsiteY0" fmla="*/ 5291 h 2185889"/>
                    <a:gd name="connsiteX1" fmla="*/ 927552 w 1087143"/>
                    <a:gd name="connsiteY1" fmla="*/ 5291 h 2185889"/>
                    <a:gd name="connsiteX2" fmla="*/ 1015319 w 1087143"/>
                    <a:gd name="connsiteY2" fmla="*/ 5291 h 2185889"/>
                    <a:gd name="connsiteX3" fmla="*/ 1087143 w 1087143"/>
                    <a:gd name="connsiteY3" fmla="*/ 76721 h 2185889"/>
                    <a:gd name="connsiteX4" fmla="*/ 1087143 w 1087143"/>
                    <a:gd name="connsiteY4" fmla="*/ 164566 h 2185889"/>
                    <a:gd name="connsiteX5" fmla="*/ 1087143 w 1087143"/>
                    <a:gd name="connsiteY5" fmla="*/ 680565 h 2185889"/>
                    <a:gd name="connsiteX6" fmla="*/ 1087143 w 1087143"/>
                    <a:gd name="connsiteY6" fmla="*/ 702296 h 2185889"/>
                    <a:gd name="connsiteX7" fmla="*/ 1087143 w 1087143"/>
                    <a:gd name="connsiteY7" fmla="*/ 960493 h 2185889"/>
                    <a:gd name="connsiteX8" fmla="*/ 1087143 w 1087143"/>
                    <a:gd name="connsiteY8" fmla="*/ 1515535 h 2185889"/>
                    <a:gd name="connsiteX9" fmla="*/ 774143 w 1087143"/>
                    <a:gd name="connsiteY9" fmla="*/ 1960526 h 2185889"/>
                    <a:gd name="connsiteX10" fmla="*/ 219469 w 1087143"/>
                    <a:gd name="connsiteY10" fmla="*/ 2174813 h 2185889"/>
                    <a:gd name="connsiteX11" fmla="*/ 203080 w 1087143"/>
                    <a:gd name="connsiteY11" fmla="*/ 2185889 h 2185889"/>
                    <a:gd name="connsiteX12" fmla="*/ 186663 w 1087143"/>
                    <a:gd name="connsiteY12" fmla="*/ 2185889 h 2185889"/>
                    <a:gd name="connsiteX13" fmla="*/ 164483 w 1087143"/>
                    <a:gd name="connsiteY13" fmla="*/ 2185889 h 2185889"/>
                    <a:gd name="connsiteX14" fmla="*/ 104210 w 1087143"/>
                    <a:gd name="connsiteY14" fmla="*/ 2185889 h 2185889"/>
                    <a:gd name="connsiteX15" fmla="*/ 49224 w 1087143"/>
                    <a:gd name="connsiteY15" fmla="*/ 2152634 h 2185889"/>
                    <a:gd name="connsiteX16" fmla="*/ 27494 w 1087143"/>
                    <a:gd name="connsiteY16" fmla="*/ 2092280 h 2185889"/>
                    <a:gd name="connsiteX17" fmla="*/ 0 w 1087143"/>
                    <a:gd name="connsiteY17" fmla="*/ 2015538 h 2185889"/>
                    <a:gd name="connsiteX18" fmla="*/ 32808 w 1087143"/>
                    <a:gd name="connsiteY18" fmla="*/ 1927692 h 2185889"/>
                    <a:gd name="connsiteX19" fmla="*/ 109525 w 1087143"/>
                    <a:gd name="connsiteY19" fmla="*/ 1900173 h 2185889"/>
                    <a:gd name="connsiteX20" fmla="*/ 356909 w 1087143"/>
                    <a:gd name="connsiteY20" fmla="*/ 1806565 h 2185889"/>
                    <a:gd name="connsiteX21" fmla="*/ 751967 w 1087143"/>
                    <a:gd name="connsiteY21" fmla="*/ 1565206 h 2185889"/>
                    <a:gd name="connsiteX22" fmla="*/ 785220 w 1087143"/>
                    <a:gd name="connsiteY22" fmla="*/ 1031922 h 2185889"/>
                    <a:gd name="connsiteX23" fmla="*/ 214156 w 1087143"/>
                    <a:gd name="connsiteY23" fmla="*/ 1031922 h 2185889"/>
                    <a:gd name="connsiteX24" fmla="*/ 126363 w 1087143"/>
                    <a:gd name="connsiteY24" fmla="*/ 1031922 h 2185889"/>
                    <a:gd name="connsiteX25" fmla="*/ 60301 w 1087143"/>
                    <a:gd name="connsiteY25" fmla="*/ 966281 h 2185889"/>
                    <a:gd name="connsiteX26" fmla="*/ 60301 w 1087143"/>
                    <a:gd name="connsiteY26" fmla="*/ 878435 h 2185889"/>
                    <a:gd name="connsiteX27" fmla="*/ 60301 w 1087143"/>
                    <a:gd name="connsiteY27" fmla="*/ 164566 h 2185889"/>
                    <a:gd name="connsiteX28" fmla="*/ 60301 w 1087143"/>
                    <a:gd name="connsiteY28" fmla="*/ 76721 h 2185889"/>
                    <a:gd name="connsiteX29" fmla="*/ 126363 w 1087143"/>
                    <a:gd name="connsiteY29" fmla="*/ 5291 h 2185889"/>
                    <a:gd name="connsiteX30" fmla="*/ 214156 w 1087143"/>
                    <a:gd name="connsiteY30" fmla="*/ 5291 h 2185889"/>
                    <a:gd name="connsiteX0" fmla="*/ 214156 w 1110328"/>
                    <a:gd name="connsiteY0" fmla="*/ 5291 h 2185889"/>
                    <a:gd name="connsiteX1" fmla="*/ 927552 w 1110328"/>
                    <a:gd name="connsiteY1" fmla="*/ 5291 h 2185889"/>
                    <a:gd name="connsiteX2" fmla="*/ 1015319 w 1110328"/>
                    <a:gd name="connsiteY2" fmla="*/ 5291 h 2185889"/>
                    <a:gd name="connsiteX3" fmla="*/ 1087143 w 1110328"/>
                    <a:gd name="connsiteY3" fmla="*/ 76721 h 2185889"/>
                    <a:gd name="connsiteX4" fmla="*/ 1087143 w 1110328"/>
                    <a:gd name="connsiteY4" fmla="*/ 164566 h 2185889"/>
                    <a:gd name="connsiteX5" fmla="*/ 1087143 w 1110328"/>
                    <a:gd name="connsiteY5" fmla="*/ 680565 h 2185889"/>
                    <a:gd name="connsiteX6" fmla="*/ 1087143 w 1110328"/>
                    <a:gd name="connsiteY6" fmla="*/ 702296 h 2185889"/>
                    <a:gd name="connsiteX7" fmla="*/ 1087143 w 1110328"/>
                    <a:gd name="connsiteY7" fmla="*/ 960493 h 2185889"/>
                    <a:gd name="connsiteX8" fmla="*/ 1087143 w 1110328"/>
                    <a:gd name="connsiteY8" fmla="*/ 1515535 h 2185889"/>
                    <a:gd name="connsiteX9" fmla="*/ 774143 w 1110328"/>
                    <a:gd name="connsiteY9" fmla="*/ 1960526 h 2185889"/>
                    <a:gd name="connsiteX10" fmla="*/ 219469 w 1110328"/>
                    <a:gd name="connsiteY10" fmla="*/ 2174813 h 2185889"/>
                    <a:gd name="connsiteX11" fmla="*/ 203080 w 1110328"/>
                    <a:gd name="connsiteY11" fmla="*/ 2185889 h 2185889"/>
                    <a:gd name="connsiteX12" fmla="*/ 186663 w 1110328"/>
                    <a:gd name="connsiteY12" fmla="*/ 2185889 h 2185889"/>
                    <a:gd name="connsiteX13" fmla="*/ 164483 w 1110328"/>
                    <a:gd name="connsiteY13" fmla="*/ 2185889 h 2185889"/>
                    <a:gd name="connsiteX14" fmla="*/ 104210 w 1110328"/>
                    <a:gd name="connsiteY14" fmla="*/ 2185889 h 2185889"/>
                    <a:gd name="connsiteX15" fmla="*/ 49224 w 1110328"/>
                    <a:gd name="connsiteY15" fmla="*/ 2152634 h 2185889"/>
                    <a:gd name="connsiteX16" fmla="*/ 27494 w 1110328"/>
                    <a:gd name="connsiteY16" fmla="*/ 2092280 h 2185889"/>
                    <a:gd name="connsiteX17" fmla="*/ 0 w 1110328"/>
                    <a:gd name="connsiteY17" fmla="*/ 2015538 h 2185889"/>
                    <a:gd name="connsiteX18" fmla="*/ 32808 w 1110328"/>
                    <a:gd name="connsiteY18" fmla="*/ 1927692 h 2185889"/>
                    <a:gd name="connsiteX19" fmla="*/ 109525 w 1110328"/>
                    <a:gd name="connsiteY19" fmla="*/ 1900173 h 2185889"/>
                    <a:gd name="connsiteX20" fmla="*/ 356909 w 1110328"/>
                    <a:gd name="connsiteY20" fmla="*/ 1806565 h 2185889"/>
                    <a:gd name="connsiteX21" fmla="*/ 751967 w 1110328"/>
                    <a:gd name="connsiteY21" fmla="*/ 1565206 h 2185889"/>
                    <a:gd name="connsiteX22" fmla="*/ 785220 w 1110328"/>
                    <a:gd name="connsiteY22" fmla="*/ 1031922 h 2185889"/>
                    <a:gd name="connsiteX23" fmla="*/ 214156 w 1110328"/>
                    <a:gd name="connsiteY23" fmla="*/ 1031922 h 2185889"/>
                    <a:gd name="connsiteX24" fmla="*/ 126363 w 1110328"/>
                    <a:gd name="connsiteY24" fmla="*/ 1031922 h 2185889"/>
                    <a:gd name="connsiteX25" fmla="*/ 60301 w 1110328"/>
                    <a:gd name="connsiteY25" fmla="*/ 966281 h 2185889"/>
                    <a:gd name="connsiteX26" fmla="*/ 60301 w 1110328"/>
                    <a:gd name="connsiteY26" fmla="*/ 878435 h 2185889"/>
                    <a:gd name="connsiteX27" fmla="*/ 60301 w 1110328"/>
                    <a:gd name="connsiteY27" fmla="*/ 164566 h 2185889"/>
                    <a:gd name="connsiteX28" fmla="*/ 60301 w 1110328"/>
                    <a:gd name="connsiteY28" fmla="*/ 76721 h 2185889"/>
                    <a:gd name="connsiteX29" fmla="*/ 126363 w 1110328"/>
                    <a:gd name="connsiteY29" fmla="*/ 5291 h 2185889"/>
                    <a:gd name="connsiteX30" fmla="*/ 214156 w 1110328"/>
                    <a:gd name="connsiteY30" fmla="*/ 5291 h 2185889"/>
                    <a:gd name="connsiteX0" fmla="*/ 214156 w 1110328"/>
                    <a:gd name="connsiteY0" fmla="*/ 5291 h 2185889"/>
                    <a:gd name="connsiteX1" fmla="*/ 927552 w 1110328"/>
                    <a:gd name="connsiteY1" fmla="*/ 5291 h 2185889"/>
                    <a:gd name="connsiteX2" fmla="*/ 1015319 w 1110328"/>
                    <a:gd name="connsiteY2" fmla="*/ 5291 h 2185889"/>
                    <a:gd name="connsiteX3" fmla="*/ 1087143 w 1110328"/>
                    <a:gd name="connsiteY3" fmla="*/ 76721 h 2185889"/>
                    <a:gd name="connsiteX4" fmla="*/ 1087143 w 1110328"/>
                    <a:gd name="connsiteY4" fmla="*/ 164566 h 2185889"/>
                    <a:gd name="connsiteX5" fmla="*/ 1087143 w 1110328"/>
                    <a:gd name="connsiteY5" fmla="*/ 680565 h 2185889"/>
                    <a:gd name="connsiteX6" fmla="*/ 1087143 w 1110328"/>
                    <a:gd name="connsiteY6" fmla="*/ 702296 h 2185889"/>
                    <a:gd name="connsiteX7" fmla="*/ 1087143 w 1110328"/>
                    <a:gd name="connsiteY7" fmla="*/ 960493 h 2185889"/>
                    <a:gd name="connsiteX8" fmla="*/ 1087143 w 1110328"/>
                    <a:gd name="connsiteY8" fmla="*/ 1515535 h 2185889"/>
                    <a:gd name="connsiteX9" fmla="*/ 774143 w 1110328"/>
                    <a:gd name="connsiteY9" fmla="*/ 1960526 h 2185889"/>
                    <a:gd name="connsiteX10" fmla="*/ 219469 w 1110328"/>
                    <a:gd name="connsiteY10" fmla="*/ 2174813 h 2185889"/>
                    <a:gd name="connsiteX11" fmla="*/ 203080 w 1110328"/>
                    <a:gd name="connsiteY11" fmla="*/ 2185889 h 2185889"/>
                    <a:gd name="connsiteX12" fmla="*/ 186663 w 1110328"/>
                    <a:gd name="connsiteY12" fmla="*/ 2185889 h 2185889"/>
                    <a:gd name="connsiteX13" fmla="*/ 164483 w 1110328"/>
                    <a:gd name="connsiteY13" fmla="*/ 2185889 h 2185889"/>
                    <a:gd name="connsiteX14" fmla="*/ 104210 w 1110328"/>
                    <a:gd name="connsiteY14" fmla="*/ 2185889 h 2185889"/>
                    <a:gd name="connsiteX15" fmla="*/ 49224 w 1110328"/>
                    <a:gd name="connsiteY15" fmla="*/ 2152634 h 2185889"/>
                    <a:gd name="connsiteX16" fmla="*/ 27494 w 1110328"/>
                    <a:gd name="connsiteY16" fmla="*/ 2092280 h 2185889"/>
                    <a:gd name="connsiteX17" fmla="*/ 0 w 1110328"/>
                    <a:gd name="connsiteY17" fmla="*/ 2015538 h 2185889"/>
                    <a:gd name="connsiteX18" fmla="*/ 32808 w 1110328"/>
                    <a:gd name="connsiteY18" fmla="*/ 1927692 h 2185889"/>
                    <a:gd name="connsiteX19" fmla="*/ 109525 w 1110328"/>
                    <a:gd name="connsiteY19" fmla="*/ 1900173 h 2185889"/>
                    <a:gd name="connsiteX20" fmla="*/ 356909 w 1110328"/>
                    <a:gd name="connsiteY20" fmla="*/ 1806565 h 2185889"/>
                    <a:gd name="connsiteX21" fmla="*/ 751967 w 1110328"/>
                    <a:gd name="connsiteY21" fmla="*/ 1565206 h 2185889"/>
                    <a:gd name="connsiteX22" fmla="*/ 785220 w 1110328"/>
                    <a:gd name="connsiteY22" fmla="*/ 1031922 h 2185889"/>
                    <a:gd name="connsiteX23" fmla="*/ 214156 w 1110328"/>
                    <a:gd name="connsiteY23" fmla="*/ 1031922 h 2185889"/>
                    <a:gd name="connsiteX24" fmla="*/ 126363 w 1110328"/>
                    <a:gd name="connsiteY24" fmla="*/ 1031922 h 2185889"/>
                    <a:gd name="connsiteX25" fmla="*/ 60301 w 1110328"/>
                    <a:gd name="connsiteY25" fmla="*/ 966281 h 2185889"/>
                    <a:gd name="connsiteX26" fmla="*/ 60301 w 1110328"/>
                    <a:gd name="connsiteY26" fmla="*/ 878435 h 2185889"/>
                    <a:gd name="connsiteX27" fmla="*/ 60301 w 1110328"/>
                    <a:gd name="connsiteY27" fmla="*/ 164566 h 2185889"/>
                    <a:gd name="connsiteX28" fmla="*/ 60301 w 1110328"/>
                    <a:gd name="connsiteY28" fmla="*/ 76721 h 2185889"/>
                    <a:gd name="connsiteX29" fmla="*/ 126363 w 1110328"/>
                    <a:gd name="connsiteY29" fmla="*/ 5291 h 2185889"/>
                    <a:gd name="connsiteX30" fmla="*/ 214156 w 1110328"/>
                    <a:gd name="connsiteY30" fmla="*/ 5291 h 2185889"/>
                    <a:gd name="connsiteX0" fmla="*/ 214156 w 1110328"/>
                    <a:gd name="connsiteY0" fmla="*/ 5291 h 2194111"/>
                    <a:gd name="connsiteX1" fmla="*/ 927552 w 1110328"/>
                    <a:gd name="connsiteY1" fmla="*/ 5291 h 2194111"/>
                    <a:gd name="connsiteX2" fmla="*/ 1015319 w 1110328"/>
                    <a:gd name="connsiteY2" fmla="*/ 5291 h 2194111"/>
                    <a:gd name="connsiteX3" fmla="*/ 1087143 w 1110328"/>
                    <a:gd name="connsiteY3" fmla="*/ 76721 h 2194111"/>
                    <a:gd name="connsiteX4" fmla="*/ 1087143 w 1110328"/>
                    <a:gd name="connsiteY4" fmla="*/ 164566 h 2194111"/>
                    <a:gd name="connsiteX5" fmla="*/ 1087143 w 1110328"/>
                    <a:gd name="connsiteY5" fmla="*/ 680565 h 2194111"/>
                    <a:gd name="connsiteX6" fmla="*/ 1087143 w 1110328"/>
                    <a:gd name="connsiteY6" fmla="*/ 702296 h 2194111"/>
                    <a:gd name="connsiteX7" fmla="*/ 1087143 w 1110328"/>
                    <a:gd name="connsiteY7" fmla="*/ 960493 h 2194111"/>
                    <a:gd name="connsiteX8" fmla="*/ 1087143 w 1110328"/>
                    <a:gd name="connsiteY8" fmla="*/ 1515535 h 2194111"/>
                    <a:gd name="connsiteX9" fmla="*/ 774143 w 1110328"/>
                    <a:gd name="connsiteY9" fmla="*/ 1960526 h 2194111"/>
                    <a:gd name="connsiteX10" fmla="*/ 219469 w 1110328"/>
                    <a:gd name="connsiteY10" fmla="*/ 2174813 h 2194111"/>
                    <a:gd name="connsiteX11" fmla="*/ 203080 w 1110328"/>
                    <a:gd name="connsiteY11" fmla="*/ 2185889 h 2194111"/>
                    <a:gd name="connsiteX12" fmla="*/ 186663 w 1110328"/>
                    <a:gd name="connsiteY12" fmla="*/ 2185889 h 2194111"/>
                    <a:gd name="connsiteX13" fmla="*/ 164483 w 1110328"/>
                    <a:gd name="connsiteY13" fmla="*/ 2185889 h 2194111"/>
                    <a:gd name="connsiteX14" fmla="*/ 104210 w 1110328"/>
                    <a:gd name="connsiteY14" fmla="*/ 2185889 h 2194111"/>
                    <a:gd name="connsiteX15" fmla="*/ 49224 w 1110328"/>
                    <a:gd name="connsiteY15" fmla="*/ 2152634 h 2194111"/>
                    <a:gd name="connsiteX16" fmla="*/ 27494 w 1110328"/>
                    <a:gd name="connsiteY16" fmla="*/ 2092280 h 2194111"/>
                    <a:gd name="connsiteX17" fmla="*/ 0 w 1110328"/>
                    <a:gd name="connsiteY17" fmla="*/ 2015538 h 2194111"/>
                    <a:gd name="connsiteX18" fmla="*/ 32808 w 1110328"/>
                    <a:gd name="connsiteY18" fmla="*/ 1927692 h 2194111"/>
                    <a:gd name="connsiteX19" fmla="*/ 109525 w 1110328"/>
                    <a:gd name="connsiteY19" fmla="*/ 1900173 h 2194111"/>
                    <a:gd name="connsiteX20" fmla="*/ 356909 w 1110328"/>
                    <a:gd name="connsiteY20" fmla="*/ 1806565 h 2194111"/>
                    <a:gd name="connsiteX21" fmla="*/ 751967 w 1110328"/>
                    <a:gd name="connsiteY21" fmla="*/ 1565206 h 2194111"/>
                    <a:gd name="connsiteX22" fmla="*/ 785220 w 1110328"/>
                    <a:gd name="connsiteY22" fmla="*/ 1031922 h 2194111"/>
                    <a:gd name="connsiteX23" fmla="*/ 214156 w 1110328"/>
                    <a:gd name="connsiteY23" fmla="*/ 1031922 h 2194111"/>
                    <a:gd name="connsiteX24" fmla="*/ 126363 w 1110328"/>
                    <a:gd name="connsiteY24" fmla="*/ 1031922 h 2194111"/>
                    <a:gd name="connsiteX25" fmla="*/ 60301 w 1110328"/>
                    <a:gd name="connsiteY25" fmla="*/ 966281 h 2194111"/>
                    <a:gd name="connsiteX26" fmla="*/ 60301 w 1110328"/>
                    <a:gd name="connsiteY26" fmla="*/ 878435 h 2194111"/>
                    <a:gd name="connsiteX27" fmla="*/ 60301 w 1110328"/>
                    <a:gd name="connsiteY27" fmla="*/ 164566 h 2194111"/>
                    <a:gd name="connsiteX28" fmla="*/ 60301 w 1110328"/>
                    <a:gd name="connsiteY28" fmla="*/ 76721 h 2194111"/>
                    <a:gd name="connsiteX29" fmla="*/ 126363 w 1110328"/>
                    <a:gd name="connsiteY29" fmla="*/ 5291 h 2194111"/>
                    <a:gd name="connsiteX30" fmla="*/ 214156 w 1110328"/>
                    <a:gd name="connsiteY30" fmla="*/ 5291 h 2194111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6221 w 1112393"/>
                    <a:gd name="connsiteY0" fmla="*/ 5291 h 2194956"/>
                    <a:gd name="connsiteX1" fmla="*/ 929617 w 1112393"/>
                    <a:gd name="connsiteY1" fmla="*/ 5291 h 2194956"/>
                    <a:gd name="connsiteX2" fmla="*/ 1017384 w 1112393"/>
                    <a:gd name="connsiteY2" fmla="*/ 5291 h 2194956"/>
                    <a:gd name="connsiteX3" fmla="*/ 1089208 w 1112393"/>
                    <a:gd name="connsiteY3" fmla="*/ 76721 h 2194956"/>
                    <a:gd name="connsiteX4" fmla="*/ 1089208 w 1112393"/>
                    <a:gd name="connsiteY4" fmla="*/ 164566 h 2194956"/>
                    <a:gd name="connsiteX5" fmla="*/ 1089208 w 1112393"/>
                    <a:gd name="connsiteY5" fmla="*/ 680565 h 2194956"/>
                    <a:gd name="connsiteX6" fmla="*/ 1089208 w 1112393"/>
                    <a:gd name="connsiteY6" fmla="*/ 702296 h 2194956"/>
                    <a:gd name="connsiteX7" fmla="*/ 1089208 w 1112393"/>
                    <a:gd name="connsiteY7" fmla="*/ 960493 h 2194956"/>
                    <a:gd name="connsiteX8" fmla="*/ 1089208 w 1112393"/>
                    <a:gd name="connsiteY8" fmla="*/ 1515535 h 2194956"/>
                    <a:gd name="connsiteX9" fmla="*/ 776208 w 1112393"/>
                    <a:gd name="connsiteY9" fmla="*/ 1960526 h 2194956"/>
                    <a:gd name="connsiteX10" fmla="*/ 221534 w 1112393"/>
                    <a:gd name="connsiteY10" fmla="*/ 2174813 h 2194956"/>
                    <a:gd name="connsiteX11" fmla="*/ 205145 w 1112393"/>
                    <a:gd name="connsiteY11" fmla="*/ 2185889 h 2194956"/>
                    <a:gd name="connsiteX12" fmla="*/ 188728 w 1112393"/>
                    <a:gd name="connsiteY12" fmla="*/ 2185889 h 2194956"/>
                    <a:gd name="connsiteX13" fmla="*/ 166548 w 1112393"/>
                    <a:gd name="connsiteY13" fmla="*/ 2185889 h 2194956"/>
                    <a:gd name="connsiteX14" fmla="*/ 106275 w 1112393"/>
                    <a:gd name="connsiteY14" fmla="*/ 2185889 h 2194956"/>
                    <a:gd name="connsiteX15" fmla="*/ 51289 w 1112393"/>
                    <a:gd name="connsiteY15" fmla="*/ 2152634 h 2194956"/>
                    <a:gd name="connsiteX16" fmla="*/ 29559 w 1112393"/>
                    <a:gd name="connsiteY16" fmla="*/ 2092280 h 2194956"/>
                    <a:gd name="connsiteX17" fmla="*/ 2065 w 1112393"/>
                    <a:gd name="connsiteY17" fmla="*/ 2015538 h 2194956"/>
                    <a:gd name="connsiteX18" fmla="*/ 34873 w 1112393"/>
                    <a:gd name="connsiteY18" fmla="*/ 1927692 h 2194956"/>
                    <a:gd name="connsiteX19" fmla="*/ 111590 w 1112393"/>
                    <a:gd name="connsiteY19" fmla="*/ 1900173 h 2194956"/>
                    <a:gd name="connsiteX20" fmla="*/ 358974 w 1112393"/>
                    <a:gd name="connsiteY20" fmla="*/ 1806565 h 2194956"/>
                    <a:gd name="connsiteX21" fmla="*/ 754032 w 1112393"/>
                    <a:gd name="connsiteY21" fmla="*/ 1565206 h 2194956"/>
                    <a:gd name="connsiteX22" fmla="*/ 787285 w 1112393"/>
                    <a:gd name="connsiteY22" fmla="*/ 1031922 h 2194956"/>
                    <a:gd name="connsiteX23" fmla="*/ 216221 w 1112393"/>
                    <a:gd name="connsiteY23" fmla="*/ 1031922 h 2194956"/>
                    <a:gd name="connsiteX24" fmla="*/ 128428 w 1112393"/>
                    <a:gd name="connsiteY24" fmla="*/ 1031922 h 2194956"/>
                    <a:gd name="connsiteX25" fmla="*/ 62366 w 1112393"/>
                    <a:gd name="connsiteY25" fmla="*/ 966281 h 2194956"/>
                    <a:gd name="connsiteX26" fmla="*/ 62366 w 1112393"/>
                    <a:gd name="connsiteY26" fmla="*/ 878435 h 2194956"/>
                    <a:gd name="connsiteX27" fmla="*/ 62366 w 1112393"/>
                    <a:gd name="connsiteY27" fmla="*/ 164566 h 2194956"/>
                    <a:gd name="connsiteX28" fmla="*/ 62366 w 1112393"/>
                    <a:gd name="connsiteY28" fmla="*/ 76721 h 2194956"/>
                    <a:gd name="connsiteX29" fmla="*/ 128428 w 1112393"/>
                    <a:gd name="connsiteY29" fmla="*/ 5291 h 2194956"/>
                    <a:gd name="connsiteX30" fmla="*/ 216221 w 1112393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5291 h 2194956"/>
                    <a:gd name="connsiteX1" fmla="*/ 927552 w 1110328"/>
                    <a:gd name="connsiteY1" fmla="*/ 5291 h 2194956"/>
                    <a:gd name="connsiteX2" fmla="*/ 1015319 w 1110328"/>
                    <a:gd name="connsiteY2" fmla="*/ 5291 h 2194956"/>
                    <a:gd name="connsiteX3" fmla="*/ 1087143 w 1110328"/>
                    <a:gd name="connsiteY3" fmla="*/ 76721 h 2194956"/>
                    <a:gd name="connsiteX4" fmla="*/ 1087143 w 1110328"/>
                    <a:gd name="connsiteY4" fmla="*/ 164566 h 2194956"/>
                    <a:gd name="connsiteX5" fmla="*/ 1087143 w 1110328"/>
                    <a:gd name="connsiteY5" fmla="*/ 680565 h 2194956"/>
                    <a:gd name="connsiteX6" fmla="*/ 1087143 w 1110328"/>
                    <a:gd name="connsiteY6" fmla="*/ 702296 h 2194956"/>
                    <a:gd name="connsiteX7" fmla="*/ 1087143 w 1110328"/>
                    <a:gd name="connsiteY7" fmla="*/ 960493 h 2194956"/>
                    <a:gd name="connsiteX8" fmla="*/ 1087143 w 1110328"/>
                    <a:gd name="connsiteY8" fmla="*/ 1515535 h 2194956"/>
                    <a:gd name="connsiteX9" fmla="*/ 774143 w 1110328"/>
                    <a:gd name="connsiteY9" fmla="*/ 1960526 h 2194956"/>
                    <a:gd name="connsiteX10" fmla="*/ 219469 w 1110328"/>
                    <a:gd name="connsiteY10" fmla="*/ 2174813 h 2194956"/>
                    <a:gd name="connsiteX11" fmla="*/ 203080 w 1110328"/>
                    <a:gd name="connsiteY11" fmla="*/ 2185889 h 2194956"/>
                    <a:gd name="connsiteX12" fmla="*/ 186663 w 1110328"/>
                    <a:gd name="connsiteY12" fmla="*/ 2185889 h 2194956"/>
                    <a:gd name="connsiteX13" fmla="*/ 164483 w 1110328"/>
                    <a:gd name="connsiteY13" fmla="*/ 2185889 h 2194956"/>
                    <a:gd name="connsiteX14" fmla="*/ 104210 w 1110328"/>
                    <a:gd name="connsiteY14" fmla="*/ 2185889 h 2194956"/>
                    <a:gd name="connsiteX15" fmla="*/ 49224 w 1110328"/>
                    <a:gd name="connsiteY15" fmla="*/ 2152634 h 2194956"/>
                    <a:gd name="connsiteX16" fmla="*/ 27494 w 1110328"/>
                    <a:gd name="connsiteY16" fmla="*/ 2092280 h 2194956"/>
                    <a:gd name="connsiteX17" fmla="*/ 0 w 1110328"/>
                    <a:gd name="connsiteY17" fmla="*/ 2015538 h 2194956"/>
                    <a:gd name="connsiteX18" fmla="*/ 32808 w 1110328"/>
                    <a:gd name="connsiteY18" fmla="*/ 1927692 h 2194956"/>
                    <a:gd name="connsiteX19" fmla="*/ 109525 w 1110328"/>
                    <a:gd name="connsiteY19" fmla="*/ 1900173 h 2194956"/>
                    <a:gd name="connsiteX20" fmla="*/ 356909 w 1110328"/>
                    <a:gd name="connsiteY20" fmla="*/ 1806565 h 2194956"/>
                    <a:gd name="connsiteX21" fmla="*/ 751967 w 1110328"/>
                    <a:gd name="connsiteY21" fmla="*/ 1565206 h 2194956"/>
                    <a:gd name="connsiteX22" fmla="*/ 785220 w 1110328"/>
                    <a:gd name="connsiteY22" fmla="*/ 1031922 h 2194956"/>
                    <a:gd name="connsiteX23" fmla="*/ 214156 w 1110328"/>
                    <a:gd name="connsiteY23" fmla="*/ 1031922 h 2194956"/>
                    <a:gd name="connsiteX24" fmla="*/ 126363 w 1110328"/>
                    <a:gd name="connsiteY24" fmla="*/ 1031922 h 2194956"/>
                    <a:gd name="connsiteX25" fmla="*/ 60301 w 1110328"/>
                    <a:gd name="connsiteY25" fmla="*/ 966281 h 2194956"/>
                    <a:gd name="connsiteX26" fmla="*/ 60301 w 1110328"/>
                    <a:gd name="connsiteY26" fmla="*/ 878435 h 2194956"/>
                    <a:gd name="connsiteX27" fmla="*/ 60301 w 1110328"/>
                    <a:gd name="connsiteY27" fmla="*/ 164566 h 2194956"/>
                    <a:gd name="connsiteX28" fmla="*/ 60301 w 1110328"/>
                    <a:gd name="connsiteY28" fmla="*/ 76721 h 2194956"/>
                    <a:gd name="connsiteX29" fmla="*/ 126363 w 1110328"/>
                    <a:gd name="connsiteY29" fmla="*/ 5291 h 2194956"/>
                    <a:gd name="connsiteX30" fmla="*/ 214156 w 1110328"/>
                    <a:gd name="connsiteY30" fmla="*/ 5291 h 2194956"/>
                    <a:gd name="connsiteX0" fmla="*/ 214156 w 1110328"/>
                    <a:gd name="connsiteY0" fmla="*/ 9224 h 2198889"/>
                    <a:gd name="connsiteX1" fmla="*/ 927552 w 1110328"/>
                    <a:gd name="connsiteY1" fmla="*/ 9224 h 2198889"/>
                    <a:gd name="connsiteX2" fmla="*/ 1015319 w 1110328"/>
                    <a:gd name="connsiteY2" fmla="*/ 9224 h 2198889"/>
                    <a:gd name="connsiteX3" fmla="*/ 1087143 w 1110328"/>
                    <a:gd name="connsiteY3" fmla="*/ 80654 h 2198889"/>
                    <a:gd name="connsiteX4" fmla="*/ 1087143 w 1110328"/>
                    <a:gd name="connsiteY4" fmla="*/ 168499 h 2198889"/>
                    <a:gd name="connsiteX5" fmla="*/ 1087143 w 1110328"/>
                    <a:gd name="connsiteY5" fmla="*/ 684498 h 2198889"/>
                    <a:gd name="connsiteX6" fmla="*/ 1087143 w 1110328"/>
                    <a:gd name="connsiteY6" fmla="*/ 706229 h 2198889"/>
                    <a:gd name="connsiteX7" fmla="*/ 1087143 w 1110328"/>
                    <a:gd name="connsiteY7" fmla="*/ 964426 h 2198889"/>
                    <a:gd name="connsiteX8" fmla="*/ 1087143 w 1110328"/>
                    <a:gd name="connsiteY8" fmla="*/ 1519468 h 2198889"/>
                    <a:gd name="connsiteX9" fmla="*/ 774143 w 1110328"/>
                    <a:gd name="connsiteY9" fmla="*/ 1964459 h 2198889"/>
                    <a:gd name="connsiteX10" fmla="*/ 219469 w 1110328"/>
                    <a:gd name="connsiteY10" fmla="*/ 2178746 h 2198889"/>
                    <a:gd name="connsiteX11" fmla="*/ 203080 w 1110328"/>
                    <a:gd name="connsiteY11" fmla="*/ 2189822 h 2198889"/>
                    <a:gd name="connsiteX12" fmla="*/ 186663 w 1110328"/>
                    <a:gd name="connsiteY12" fmla="*/ 2189822 h 2198889"/>
                    <a:gd name="connsiteX13" fmla="*/ 164483 w 1110328"/>
                    <a:gd name="connsiteY13" fmla="*/ 2189822 h 2198889"/>
                    <a:gd name="connsiteX14" fmla="*/ 104210 w 1110328"/>
                    <a:gd name="connsiteY14" fmla="*/ 2189822 h 2198889"/>
                    <a:gd name="connsiteX15" fmla="*/ 49224 w 1110328"/>
                    <a:gd name="connsiteY15" fmla="*/ 2156567 h 2198889"/>
                    <a:gd name="connsiteX16" fmla="*/ 27494 w 1110328"/>
                    <a:gd name="connsiteY16" fmla="*/ 2096213 h 2198889"/>
                    <a:gd name="connsiteX17" fmla="*/ 0 w 1110328"/>
                    <a:gd name="connsiteY17" fmla="*/ 2019471 h 2198889"/>
                    <a:gd name="connsiteX18" fmla="*/ 32808 w 1110328"/>
                    <a:gd name="connsiteY18" fmla="*/ 1931625 h 2198889"/>
                    <a:gd name="connsiteX19" fmla="*/ 109525 w 1110328"/>
                    <a:gd name="connsiteY19" fmla="*/ 1904106 h 2198889"/>
                    <a:gd name="connsiteX20" fmla="*/ 356909 w 1110328"/>
                    <a:gd name="connsiteY20" fmla="*/ 1810498 h 2198889"/>
                    <a:gd name="connsiteX21" fmla="*/ 751967 w 1110328"/>
                    <a:gd name="connsiteY21" fmla="*/ 1569139 h 2198889"/>
                    <a:gd name="connsiteX22" fmla="*/ 785220 w 1110328"/>
                    <a:gd name="connsiteY22" fmla="*/ 1035855 h 2198889"/>
                    <a:gd name="connsiteX23" fmla="*/ 214156 w 1110328"/>
                    <a:gd name="connsiteY23" fmla="*/ 1035855 h 2198889"/>
                    <a:gd name="connsiteX24" fmla="*/ 126363 w 1110328"/>
                    <a:gd name="connsiteY24" fmla="*/ 1035855 h 2198889"/>
                    <a:gd name="connsiteX25" fmla="*/ 60301 w 1110328"/>
                    <a:gd name="connsiteY25" fmla="*/ 970214 h 2198889"/>
                    <a:gd name="connsiteX26" fmla="*/ 60301 w 1110328"/>
                    <a:gd name="connsiteY26" fmla="*/ 882368 h 2198889"/>
                    <a:gd name="connsiteX27" fmla="*/ 60301 w 1110328"/>
                    <a:gd name="connsiteY27" fmla="*/ 168499 h 2198889"/>
                    <a:gd name="connsiteX28" fmla="*/ 60301 w 1110328"/>
                    <a:gd name="connsiteY28" fmla="*/ 80654 h 2198889"/>
                    <a:gd name="connsiteX29" fmla="*/ 126363 w 1110328"/>
                    <a:gd name="connsiteY29" fmla="*/ 9224 h 2198889"/>
                    <a:gd name="connsiteX30" fmla="*/ 214156 w 1110328"/>
                    <a:gd name="connsiteY30" fmla="*/ 9224 h 2198889"/>
                    <a:gd name="connsiteX0" fmla="*/ 214156 w 1110328"/>
                    <a:gd name="connsiteY0" fmla="*/ 5292 h 2194957"/>
                    <a:gd name="connsiteX1" fmla="*/ 927552 w 1110328"/>
                    <a:gd name="connsiteY1" fmla="*/ 5292 h 2194957"/>
                    <a:gd name="connsiteX2" fmla="*/ 1015319 w 1110328"/>
                    <a:gd name="connsiteY2" fmla="*/ 5292 h 2194957"/>
                    <a:gd name="connsiteX3" fmla="*/ 1087143 w 1110328"/>
                    <a:gd name="connsiteY3" fmla="*/ 76722 h 2194957"/>
                    <a:gd name="connsiteX4" fmla="*/ 1087143 w 1110328"/>
                    <a:gd name="connsiteY4" fmla="*/ 164567 h 2194957"/>
                    <a:gd name="connsiteX5" fmla="*/ 1087143 w 1110328"/>
                    <a:gd name="connsiteY5" fmla="*/ 680566 h 2194957"/>
                    <a:gd name="connsiteX6" fmla="*/ 1087143 w 1110328"/>
                    <a:gd name="connsiteY6" fmla="*/ 702297 h 2194957"/>
                    <a:gd name="connsiteX7" fmla="*/ 1087143 w 1110328"/>
                    <a:gd name="connsiteY7" fmla="*/ 960494 h 2194957"/>
                    <a:gd name="connsiteX8" fmla="*/ 1087143 w 1110328"/>
                    <a:gd name="connsiteY8" fmla="*/ 1515536 h 2194957"/>
                    <a:gd name="connsiteX9" fmla="*/ 774143 w 1110328"/>
                    <a:gd name="connsiteY9" fmla="*/ 1960527 h 2194957"/>
                    <a:gd name="connsiteX10" fmla="*/ 219469 w 1110328"/>
                    <a:gd name="connsiteY10" fmla="*/ 2174814 h 2194957"/>
                    <a:gd name="connsiteX11" fmla="*/ 203080 w 1110328"/>
                    <a:gd name="connsiteY11" fmla="*/ 2185890 h 2194957"/>
                    <a:gd name="connsiteX12" fmla="*/ 186663 w 1110328"/>
                    <a:gd name="connsiteY12" fmla="*/ 2185890 h 2194957"/>
                    <a:gd name="connsiteX13" fmla="*/ 164483 w 1110328"/>
                    <a:gd name="connsiteY13" fmla="*/ 2185890 h 2194957"/>
                    <a:gd name="connsiteX14" fmla="*/ 104210 w 1110328"/>
                    <a:gd name="connsiteY14" fmla="*/ 2185890 h 2194957"/>
                    <a:gd name="connsiteX15" fmla="*/ 49224 w 1110328"/>
                    <a:gd name="connsiteY15" fmla="*/ 2152635 h 2194957"/>
                    <a:gd name="connsiteX16" fmla="*/ 27494 w 1110328"/>
                    <a:gd name="connsiteY16" fmla="*/ 2092281 h 2194957"/>
                    <a:gd name="connsiteX17" fmla="*/ 0 w 1110328"/>
                    <a:gd name="connsiteY17" fmla="*/ 2015539 h 2194957"/>
                    <a:gd name="connsiteX18" fmla="*/ 32808 w 1110328"/>
                    <a:gd name="connsiteY18" fmla="*/ 1927693 h 2194957"/>
                    <a:gd name="connsiteX19" fmla="*/ 109525 w 1110328"/>
                    <a:gd name="connsiteY19" fmla="*/ 1900174 h 2194957"/>
                    <a:gd name="connsiteX20" fmla="*/ 356909 w 1110328"/>
                    <a:gd name="connsiteY20" fmla="*/ 1806566 h 2194957"/>
                    <a:gd name="connsiteX21" fmla="*/ 751967 w 1110328"/>
                    <a:gd name="connsiteY21" fmla="*/ 1565207 h 2194957"/>
                    <a:gd name="connsiteX22" fmla="*/ 785220 w 1110328"/>
                    <a:gd name="connsiteY22" fmla="*/ 1031923 h 2194957"/>
                    <a:gd name="connsiteX23" fmla="*/ 214156 w 1110328"/>
                    <a:gd name="connsiteY23" fmla="*/ 1031923 h 2194957"/>
                    <a:gd name="connsiteX24" fmla="*/ 126363 w 1110328"/>
                    <a:gd name="connsiteY24" fmla="*/ 1031923 h 2194957"/>
                    <a:gd name="connsiteX25" fmla="*/ 60301 w 1110328"/>
                    <a:gd name="connsiteY25" fmla="*/ 966282 h 2194957"/>
                    <a:gd name="connsiteX26" fmla="*/ 60301 w 1110328"/>
                    <a:gd name="connsiteY26" fmla="*/ 878436 h 2194957"/>
                    <a:gd name="connsiteX27" fmla="*/ 60301 w 1110328"/>
                    <a:gd name="connsiteY27" fmla="*/ 164567 h 2194957"/>
                    <a:gd name="connsiteX28" fmla="*/ 60301 w 1110328"/>
                    <a:gd name="connsiteY28" fmla="*/ 76722 h 2194957"/>
                    <a:gd name="connsiteX29" fmla="*/ 126363 w 1110328"/>
                    <a:gd name="connsiteY29" fmla="*/ 5292 h 2194957"/>
                    <a:gd name="connsiteX30" fmla="*/ 214156 w 1110328"/>
                    <a:gd name="connsiteY30" fmla="*/ 5292 h 2194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110328" h="2194957">
                      <a:moveTo>
                        <a:pt x="214156" y="5292"/>
                      </a:moveTo>
                      <a:lnTo>
                        <a:pt x="927552" y="5292"/>
                      </a:lnTo>
                      <a:cubicBezTo>
                        <a:pt x="1061079" y="5292"/>
                        <a:pt x="988721" y="-6613"/>
                        <a:pt x="1015319" y="5292"/>
                      </a:cubicBezTo>
                      <a:cubicBezTo>
                        <a:pt x="1041917" y="17197"/>
                        <a:pt x="1087143" y="47602"/>
                        <a:pt x="1087143" y="76722"/>
                      </a:cubicBezTo>
                      <a:lnTo>
                        <a:pt x="1087143" y="164567"/>
                      </a:lnTo>
                      <a:lnTo>
                        <a:pt x="1087143" y="680566"/>
                      </a:lnTo>
                      <a:lnTo>
                        <a:pt x="1087143" y="702297"/>
                      </a:lnTo>
                      <a:lnTo>
                        <a:pt x="1087143" y="960494"/>
                      </a:lnTo>
                      <a:cubicBezTo>
                        <a:pt x="1087143" y="1096034"/>
                        <a:pt x="1139310" y="1348864"/>
                        <a:pt x="1087143" y="1515536"/>
                      </a:cubicBezTo>
                      <a:cubicBezTo>
                        <a:pt x="1034976" y="1682208"/>
                        <a:pt x="943561" y="1895076"/>
                        <a:pt x="774143" y="1960527"/>
                      </a:cubicBezTo>
                      <a:lnTo>
                        <a:pt x="219469" y="2174814"/>
                      </a:lnTo>
                      <a:cubicBezTo>
                        <a:pt x="124292" y="2212375"/>
                        <a:pt x="208851" y="2185890"/>
                        <a:pt x="203080" y="2185890"/>
                      </a:cubicBezTo>
                      <a:lnTo>
                        <a:pt x="186663" y="2185890"/>
                      </a:lnTo>
                      <a:lnTo>
                        <a:pt x="164483" y="2185890"/>
                      </a:lnTo>
                      <a:cubicBezTo>
                        <a:pt x="150741" y="2185890"/>
                        <a:pt x="121318" y="2196237"/>
                        <a:pt x="104210" y="2185890"/>
                      </a:cubicBezTo>
                      <a:lnTo>
                        <a:pt x="49224" y="2152635"/>
                      </a:lnTo>
                      <a:cubicBezTo>
                        <a:pt x="36438" y="2137034"/>
                        <a:pt x="35682" y="2115136"/>
                        <a:pt x="27494" y="2092281"/>
                      </a:cubicBezTo>
                      <a:lnTo>
                        <a:pt x="0" y="2015539"/>
                      </a:lnTo>
                      <a:cubicBezTo>
                        <a:pt x="886" y="1988108"/>
                        <a:pt x="7853" y="1936645"/>
                        <a:pt x="32808" y="1927693"/>
                      </a:cubicBezTo>
                      <a:lnTo>
                        <a:pt x="109525" y="1900174"/>
                      </a:lnTo>
                      <a:cubicBezTo>
                        <a:pt x="163542" y="1879986"/>
                        <a:pt x="253864" y="1869521"/>
                        <a:pt x="356909" y="1806566"/>
                      </a:cubicBezTo>
                      <a:lnTo>
                        <a:pt x="751967" y="1565207"/>
                      </a:lnTo>
                      <a:cubicBezTo>
                        <a:pt x="823352" y="1436100"/>
                        <a:pt x="911451" y="1031923"/>
                        <a:pt x="785220" y="1031923"/>
                      </a:cubicBezTo>
                      <a:lnTo>
                        <a:pt x="214156" y="1031923"/>
                      </a:lnTo>
                      <a:cubicBezTo>
                        <a:pt x="104347" y="1031923"/>
                        <a:pt x="152006" y="1042863"/>
                        <a:pt x="126363" y="1031923"/>
                      </a:cubicBezTo>
                      <a:cubicBezTo>
                        <a:pt x="100721" y="1020983"/>
                        <a:pt x="60301" y="994132"/>
                        <a:pt x="60301" y="966282"/>
                      </a:cubicBezTo>
                      <a:lnTo>
                        <a:pt x="60301" y="878436"/>
                      </a:lnTo>
                      <a:lnTo>
                        <a:pt x="60301" y="164567"/>
                      </a:lnTo>
                      <a:cubicBezTo>
                        <a:pt x="60301" y="30948"/>
                        <a:pt x="40788" y="97820"/>
                        <a:pt x="60301" y="76722"/>
                      </a:cubicBezTo>
                      <a:lnTo>
                        <a:pt x="126363" y="5292"/>
                      </a:lnTo>
                      <a:cubicBezTo>
                        <a:pt x="152005" y="-6613"/>
                        <a:pt x="80625" y="5292"/>
                        <a:pt x="214156" y="529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6350" cap="sq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endParaRPr lang="en-US" sz="1600" dirty="0">
                    <a:solidFill>
                      <a:schemeClr val="bg1"/>
                    </a:solidFill>
                    <a:latin typeface="Segoe UI" panose="020B0502040204020203" pitchFamily="34" charset="0"/>
                  </a:endParaRPr>
                </a:p>
              </p:txBody>
            </p:sp>
          </p:grpSp>
        </p:grpSp>
      </p:grpSp>
      <p:sp>
        <p:nvSpPr>
          <p:cNvPr id="146" name="PlusSign" hidden="1">
            <a:extLst>
              <a:ext uri="{FF2B5EF4-FFF2-40B4-BE49-F238E27FC236}">
                <a16:creationId xmlns:a16="http://schemas.microsoft.com/office/drawing/2014/main" id="{0E085735-D68E-4DCE-8EA2-58E91B5BDEAC}"/>
              </a:ext>
            </a:extLst>
          </p:cNvPr>
          <p:cNvSpPr>
            <a:spLocks noChangeAspect="1"/>
          </p:cNvSpPr>
          <p:nvPr userDrawn="1">
            <p:custDataLst>
              <p:tags r:id="rId41"/>
            </p:custDataLst>
          </p:nvPr>
        </p:nvSpPr>
        <p:spPr>
          <a:xfrm>
            <a:off x="9930553" y="6146800"/>
            <a:ext cx="304265" cy="304266"/>
          </a:xfrm>
          <a:custGeom>
            <a:avLst/>
            <a:gdLst/>
            <a:ahLst/>
            <a:cxnLst/>
            <a:rect l="0" t="0" r="0" b="0"/>
            <a:pathLst>
              <a:path w="251458" h="251459">
                <a:moveTo>
                  <a:pt x="251457" y="125729"/>
                </a:moveTo>
                <a:lnTo>
                  <a:pt x="251457" y="128416"/>
                </a:lnTo>
                <a:lnTo>
                  <a:pt x="249317" y="130557"/>
                </a:lnTo>
                <a:lnTo>
                  <a:pt x="246630" y="130557"/>
                </a:lnTo>
                <a:lnTo>
                  <a:pt x="130557" y="130557"/>
                </a:lnTo>
                <a:lnTo>
                  <a:pt x="130557" y="246630"/>
                </a:lnTo>
                <a:lnTo>
                  <a:pt x="130557" y="249317"/>
                </a:lnTo>
                <a:lnTo>
                  <a:pt x="128416" y="251458"/>
                </a:lnTo>
                <a:lnTo>
                  <a:pt x="125729" y="251458"/>
                </a:lnTo>
                <a:lnTo>
                  <a:pt x="123043" y="251458"/>
                </a:lnTo>
                <a:lnTo>
                  <a:pt x="120901" y="249317"/>
                </a:lnTo>
                <a:lnTo>
                  <a:pt x="120901" y="246630"/>
                </a:lnTo>
                <a:lnTo>
                  <a:pt x="120901" y="130557"/>
                </a:lnTo>
                <a:lnTo>
                  <a:pt x="4828" y="130557"/>
                </a:lnTo>
                <a:lnTo>
                  <a:pt x="2141" y="130557"/>
                </a:lnTo>
                <a:lnTo>
                  <a:pt x="0" y="128416"/>
                </a:lnTo>
                <a:lnTo>
                  <a:pt x="0" y="125729"/>
                </a:lnTo>
                <a:lnTo>
                  <a:pt x="0" y="123042"/>
                </a:lnTo>
                <a:lnTo>
                  <a:pt x="2141" y="120901"/>
                </a:lnTo>
                <a:lnTo>
                  <a:pt x="4828" y="120901"/>
                </a:lnTo>
                <a:lnTo>
                  <a:pt x="120901" y="120901"/>
                </a:lnTo>
                <a:lnTo>
                  <a:pt x="120901" y="4828"/>
                </a:lnTo>
                <a:lnTo>
                  <a:pt x="120901" y="2141"/>
                </a:lnTo>
                <a:lnTo>
                  <a:pt x="123043" y="0"/>
                </a:lnTo>
                <a:lnTo>
                  <a:pt x="125729" y="0"/>
                </a:lnTo>
                <a:lnTo>
                  <a:pt x="128416" y="0"/>
                </a:lnTo>
                <a:lnTo>
                  <a:pt x="130557" y="2141"/>
                </a:lnTo>
                <a:lnTo>
                  <a:pt x="130557" y="4828"/>
                </a:lnTo>
                <a:lnTo>
                  <a:pt x="130557" y="120901"/>
                </a:lnTo>
                <a:lnTo>
                  <a:pt x="246630" y="120901"/>
                </a:lnTo>
                <a:lnTo>
                  <a:pt x="249317" y="120901"/>
                </a:lnTo>
                <a:lnTo>
                  <a:pt x="251457" y="123042"/>
                </a:lnTo>
                <a:close/>
              </a:path>
            </a:pathLst>
          </a:cu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147" name="X" hidden="1">
            <a:extLst>
              <a:ext uri="{FF2B5EF4-FFF2-40B4-BE49-F238E27FC236}">
                <a16:creationId xmlns:a16="http://schemas.microsoft.com/office/drawing/2014/main" id="{BD810405-A3B6-41DE-9006-195C80CC2C29}"/>
              </a:ext>
            </a:extLst>
          </p:cNvPr>
          <p:cNvSpPr>
            <a:spLocks noChangeAspect="1"/>
          </p:cNvSpPr>
          <p:nvPr userDrawn="1">
            <p:custDataLst>
              <p:tags r:id="rId42"/>
            </p:custDataLst>
          </p:nvPr>
        </p:nvSpPr>
        <p:spPr>
          <a:xfrm>
            <a:off x="10438553" y="4368800"/>
            <a:ext cx="183803" cy="183548"/>
          </a:xfrm>
          <a:custGeom>
            <a:avLst/>
            <a:gdLst/>
            <a:ahLst/>
            <a:cxnLst/>
            <a:rect l="0" t="0" r="0" b="0"/>
            <a:pathLst>
              <a:path w="183805" h="183550">
                <a:moveTo>
                  <a:pt x="182094" y="175600"/>
                </a:moveTo>
                <a:lnTo>
                  <a:pt x="182094" y="175600"/>
                </a:lnTo>
                <a:lnTo>
                  <a:pt x="183804" y="177411"/>
                </a:lnTo>
                <a:lnTo>
                  <a:pt x="183804" y="180429"/>
                </a:lnTo>
                <a:lnTo>
                  <a:pt x="182094" y="182240"/>
                </a:lnTo>
                <a:lnTo>
                  <a:pt x="181189" y="183146"/>
                </a:lnTo>
                <a:lnTo>
                  <a:pt x="179982" y="183549"/>
                </a:lnTo>
                <a:lnTo>
                  <a:pt x="178776" y="183549"/>
                </a:lnTo>
                <a:lnTo>
                  <a:pt x="177569" y="183549"/>
                </a:lnTo>
                <a:lnTo>
                  <a:pt x="176362" y="183146"/>
                </a:lnTo>
                <a:lnTo>
                  <a:pt x="175457" y="182240"/>
                </a:lnTo>
                <a:lnTo>
                  <a:pt x="91903" y="98517"/>
                </a:lnTo>
                <a:lnTo>
                  <a:pt x="91903" y="98517"/>
                </a:lnTo>
                <a:lnTo>
                  <a:pt x="91903" y="98517"/>
                </a:lnTo>
                <a:lnTo>
                  <a:pt x="8345" y="182240"/>
                </a:lnTo>
                <a:lnTo>
                  <a:pt x="8345" y="182240"/>
                </a:lnTo>
                <a:lnTo>
                  <a:pt x="8345" y="182240"/>
                </a:lnTo>
                <a:lnTo>
                  <a:pt x="7441" y="183146"/>
                </a:lnTo>
                <a:lnTo>
                  <a:pt x="6235" y="183549"/>
                </a:lnTo>
                <a:lnTo>
                  <a:pt x="5027" y="183549"/>
                </a:lnTo>
                <a:lnTo>
                  <a:pt x="3822" y="183549"/>
                </a:lnTo>
                <a:lnTo>
                  <a:pt x="2614" y="183146"/>
                </a:lnTo>
                <a:lnTo>
                  <a:pt x="1708" y="182240"/>
                </a:lnTo>
                <a:lnTo>
                  <a:pt x="0" y="180429"/>
                </a:lnTo>
                <a:lnTo>
                  <a:pt x="0" y="177411"/>
                </a:lnTo>
                <a:lnTo>
                  <a:pt x="1708" y="175600"/>
                </a:lnTo>
                <a:lnTo>
                  <a:pt x="85366" y="91976"/>
                </a:lnTo>
                <a:lnTo>
                  <a:pt x="85366" y="91976"/>
                </a:lnTo>
                <a:lnTo>
                  <a:pt x="85366" y="91976"/>
                </a:lnTo>
                <a:lnTo>
                  <a:pt x="1708" y="8353"/>
                </a:lnTo>
                <a:lnTo>
                  <a:pt x="1708" y="8353"/>
                </a:lnTo>
                <a:lnTo>
                  <a:pt x="1708" y="8353"/>
                </a:lnTo>
                <a:lnTo>
                  <a:pt x="0" y="6542"/>
                </a:lnTo>
                <a:lnTo>
                  <a:pt x="0" y="3523"/>
                </a:lnTo>
                <a:lnTo>
                  <a:pt x="1708" y="1713"/>
                </a:lnTo>
                <a:lnTo>
                  <a:pt x="3520" y="0"/>
                </a:lnTo>
                <a:lnTo>
                  <a:pt x="6536" y="0"/>
                </a:lnTo>
                <a:lnTo>
                  <a:pt x="8345" y="1713"/>
                </a:lnTo>
                <a:lnTo>
                  <a:pt x="91903" y="85435"/>
                </a:lnTo>
                <a:lnTo>
                  <a:pt x="91903" y="85435"/>
                </a:lnTo>
                <a:lnTo>
                  <a:pt x="91903" y="85435"/>
                </a:lnTo>
                <a:lnTo>
                  <a:pt x="175457" y="1713"/>
                </a:lnTo>
                <a:lnTo>
                  <a:pt x="175457" y="1713"/>
                </a:lnTo>
                <a:lnTo>
                  <a:pt x="175457" y="1713"/>
                </a:lnTo>
                <a:lnTo>
                  <a:pt x="177267" y="0"/>
                </a:lnTo>
                <a:lnTo>
                  <a:pt x="180284" y="0"/>
                </a:lnTo>
                <a:lnTo>
                  <a:pt x="182094" y="1713"/>
                </a:lnTo>
                <a:lnTo>
                  <a:pt x="183804" y="3523"/>
                </a:lnTo>
                <a:lnTo>
                  <a:pt x="183804" y="6542"/>
                </a:lnTo>
                <a:lnTo>
                  <a:pt x="182094" y="8353"/>
                </a:lnTo>
                <a:lnTo>
                  <a:pt x="98437" y="91976"/>
                </a:lnTo>
                <a:lnTo>
                  <a:pt x="98437" y="91976"/>
                </a:lnTo>
                <a:lnTo>
                  <a:pt x="98437" y="91976"/>
                </a:lnTo>
                <a:close/>
              </a:path>
            </a:pathLst>
          </a:cu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148" name="EqualSign" hidden="1">
            <a:extLst>
              <a:ext uri="{FF2B5EF4-FFF2-40B4-BE49-F238E27FC236}">
                <a16:creationId xmlns:a16="http://schemas.microsoft.com/office/drawing/2014/main" id="{D0B87E99-D924-4411-91B7-4DDAEA3A15E1}"/>
              </a:ext>
            </a:extLst>
          </p:cNvPr>
          <p:cNvSpPr>
            <a:spLocks noChangeAspect="1"/>
          </p:cNvSpPr>
          <p:nvPr userDrawn="1">
            <p:custDataLst>
              <p:tags r:id="rId43"/>
            </p:custDataLst>
          </p:nvPr>
        </p:nvSpPr>
        <p:spPr>
          <a:xfrm>
            <a:off x="9422553" y="4241800"/>
            <a:ext cx="304254" cy="52827"/>
          </a:xfrm>
          <a:custGeom>
            <a:avLst/>
            <a:gdLst/>
            <a:ahLst/>
            <a:cxnLst/>
            <a:rect l="0" t="0" r="0" b="0"/>
            <a:pathLst>
              <a:path w="251459" h="43660">
                <a:moveTo>
                  <a:pt x="246630" y="43659"/>
                </a:moveTo>
                <a:lnTo>
                  <a:pt x="4828" y="43659"/>
                </a:lnTo>
                <a:lnTo>
                  <a:pt x="2141" y="43659"/>
                </a:lnTo>
                <a:lnTo>
                  <a:pt x="0" y="41518"/>
                </a:lnTo>
                <a:lnTo>
                  <a:pt x="0" y="38832"/>
                </a:lnTo>
                <a:lnTo>
                  <a:pt x="0" y="36144"/>
                </a:lnTo>
                <a:lnTo>
                  <a:pt x="2141" y="34003"/>
                </a:lnTo>
                <a:lnTo>
                  <a:pt x="4828" y="34003"/>
                </a:lnTo>
                <a:lnTo>
                  <a:pt x="246630" y="34003"/>
                </a:lnTo>
                <a:lnTo>
                  <a:pt x="249317" y="34003"/>
                </a:lnTo>
                <a:lnTo>
                  <a:pt x="251458" y="36144"/>
                </a:lnTo>
                <a:lnTo>
                  <a:pt x="251458" y="38832"/>
                </a:lnTo>
                <a:lnTo>
                  <a:pt x="251458" y="41518"/>
                </a:lnTo>
                <a:lnTo>
                  <a:pt x="249317" y="43659"/>
                </a:lnTo>
                <a:lnTo>
                  <a:pt x="246630" y="43659"/>
                </a:lnTo>
                <a:lnTo>
                  <a:pt x="251458" y="4829"/>
                </a:lnTo>
                <a:lnTo>
                  <a:pt x="251458" y="2142"/>
                </a:lnTo>
                <a:lnTo>
                  <a:pt x="249317" y="0"/>
                </a:lnTo>
                <a:lnTo>
                  <a:pt x="246630" y="0"/>
                </a:lnTo>
                <a:lnTo>
                  <a:pt x="4828" y="0"/>
                </a:lnTo>
                <a:lnTo>
                  <a:pt x="2141" y="0"/>
                </a:lnTo>
                <a:lnTo>
                  <a:pt x="0" y="2142"/>
                </a:lnTo>
                <a:lnTo>
                  <a:pt x="0" y="4829"/>
                </a:lnTo>
                <a:lnTo>
                  <a:pt x="0" y="7515"/>
                </a:lnTo>
                <a:lnTo>
                  <a:pt x="2141" y="9656"/>
                </a:lnTo>
                <a:lnTo>
                  <a:pt x="4828" y="9656"/>
                </a:lnTo>
                <a:lnTo>
                  <a:pt x="246630" y="9656"/>
                </a:lnTo>
                <a:lnTo>
                  <a:pt x="249317" y="9656"/>
                </a:lnTo>
                <a:lnTo>
                  <a:pt x="251458" y="7515"/>
                </a:lnTo>
                <a:lnTo>
                  <a:pt x="251458" y="4829"/>
                </a:lnTo>
              </a:path>
            </a:pathLst>
          </a:custGeom>
          <a:solidFill>
            <a:schemeClr val="accent1"/>
          </a:solidFill>
          <a:ln w="6350" cap="sq" cmpd="sng" algn="ctr">
            <a:noFill/>
            <a:prstDash val="solid"/>
            <a:miter lim="800000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149" name="MinusSign" hidden="1">
            <a:extLst>
              <a:ext uri="{FF2B5EF4-FFF2-40B4-BE49-F238E27FC236}">
                <a16:creationId xmlns:a16="http://schemas.microsoft.com/office/drawing/2014/main" id="{484C5904-6084-42A5-BC01-60175F836FBE}"/>
              </a:ext>
            </a:extLst>
          </p:cNvPr>
          <p:cNvSpPr>
            <a:spLocks noChangeAspect="1"/>
          </p:cNvSpPr>
          <p:nvPr userDrawn="1">
            <p:custDataLst>
              <p:tags r:id="rId44"/>
            </p:custDataLst>
          </p:nvPr>
        </p:nvSpPr>
        <p:spPr>
          <a:xfrm>
            <a:off x="10311553" y="3606800"/>
            <a:ext cx="317483" cy="12191"/>
          </a:xfrm>
          <a:custGeom>
            <a:avLst/>
            <a:gdLst/>
            <a:ahLst/>
            <a:cxnLst/>
            <a:rect l="0" t="0" r="0" b="0"/>
            <a:pathLst>
              <a:path w="251311" h="9650">
                <a:moveTo>
                  <a:pt x="246485" y="9649"/>
                </a:moveTo>
                <a:lnTo>
                  <a:pt x="4824" y="9649"/>
                </a:lnTo>
                <a:lnTo>
                  <a:pt x="2138" y="9649"/>
                </a:lnTo>
                <a:lnTo>
                  <a:pt x="0" y="7509"/>
                </a:lnTo>
                <a:lnTo>
                  <a:pt x="0" y="4825"/>
                </a:lnTo>
                <a:lnTo>
                  <a:pt x="0" y="2139"/>
                </a:lnTo>
                <a:lnTo>
                  <a:pt x="2138" y="0"/>
                </a:lnTo>
                <a:lnTo>
                  <a:pt x="4824" y="0"/>
                </a:lnTo>
                <a:lnTo>
                  <a:pt x="246485" y="0"/>
                </a:lnTo>
                <a:lnTo>
                  <a:pt x="249171" y="0"/>
                </a:lnTo>
                <a:lnTo>
                  <a:pt x="251310" y="2139"/>
                </a:lnTo>
                <a:lnTo>
                  <a:pt x="251310" y="4825"/>
                </a:lnTo>
                <a:lnTo>
                  <a:pt x="251310" y="7509"/>
                </a:lnTo>
                <a:lnTo>
                  <a:pt x="249171" y="9649"/>
                </a:lnTo>
                <a:close/>
              </a:path>
            </a:pathLst>
          </a:cu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grpSp>
        <p:nvGrpSpPr>
          <p:cNvPr id="154" name="PlusSignWhite" hidden="1">
            <a:extLst>
              <a:ext uri="{FF2B5EF4-FFF2-40B4-BE49-F238E27FC236}">
                <a16:creationId xmlns:a16="http://schemas.microsoft.com/office/drawing/2014/main" id="{3487B2FF-FAB7-4B2D-958D-6958E193FF2B}"/>
              </a:ext>
            </a:extLst>
          </p:cNvPr>
          <p:cNvGrpSpPr>
            <a:grpSpLocks noChangeAspect="1"/>
          </p:cNvGrpSpPr>
          <p:nvPr userDrawn="1">
            <p:custDataLst>
              <p:tags r:id="rId45"/>
            </p:custDataLst>
          </p:nvPr>
        </p:nvGrpSpPr>
        <p:grpSpPr>
          <a:xfrm>
            <a:off x="10565553" y="2457450"/>
            <a:ext cx="396228" cy="396228"/>
            <a:chOff x="1016000" y="1016000"/>
            <a:chExt cx="396228" cy="396228"/>
          </a:xfrm>
        </p:grpSpPr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F7B7D8FE-716C-41D3-80A1-C61CDD50106E}"/>
                </a:ext>
              </a:extLst>
            </p:cNvPr>
            <p:cNvSpPr/>
            <p:nvPr/>
          </p:nvSpPr>
          <p:spPr>
            <a:xfrm>
              <a:off x="1016000" y="1016000"/>
              <a:ext cx="396228" cy="396228"/>
            </a:xfrm>
            <a:prstGeom prst="ellipse">
              <a:avLst/>
            </a:prstGeom>
            <a:solidFill>
              <a:schemeClr val="bg1"/>
            </a:solidFill>
            <a:ln w="6350" cap="sq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>
                <a:solidFill>
                  <a:schemeClr val="bg1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B61BBC8D-99B4-4E66-BEE7-3834AAD118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7707" y="1087707"/>
              <a:ext cx="251457" cy="251458"/>
            </a:xfrm>
            <a:custGeom>
              <a:avLst/>
              <a:gdLst/>
              <a:ahLst/>
              <a:cxnLst/>
              <a:rect l="0" t="0" r="0" b="0"/>
              <a:pathLst>
                <a:path w="251458" h="251459">
                  <a:moveTo>
                    <a:pt x="251457" y="125729"/>
                  </a:moveTo>
                  <a:lnTo>
                    <a:pt x="251457" y="128416"/>
                  </a:lnTo>
                  <a:lnTo>
                    <a:pt x="249317" y="130557"/>
                  </a:lnTo>
                  <a:lnTo>
                    <a:pt x="246630" y="130557"/>
                  </a:lnTo>
                  <a:lnTo>
                    <a:pt x="130557" y="130557"/>
                  </a:lnTo>
                  <a:lnTo>
                    <a:pt x="130557" y="246630"/>
                  </a:lnTo>
                  <a:lnTo>
                    <a:pt x="130557" y="249317"/>
                  </a:lnTo>
                  <a:lnTo>
                    <a:pt x="128416" y="251458"/>
                  </a:lnTo>
                  <a:lnTo>
                    <a:pt x="125729" y="251458"/>
                  </a:lnTo>
                  <a:lnTo>
                    <a:pt x="123043" y="251458"/>
                  </a:lnTo>
                  <a:lnTo>
                    <a:pt x="120901" y="249317"/>
                  </a:lnTo>
                  <a:lnTo>
                    <a:pt x="120901" y="246630"/>
                  </a:lnTo>
                  <a:lnTo>
                    <a:pt x="120901" y="130557"/>
                  </a:lnTo>
                  <a:lnTo>
                    <a:pt x="4828" y="130557"/>
                  </a:lnTo>
                  <a:lnTo>
                    <a:pt x="2141" y="130557"/>
                  </a:lnTo>
                  <a:lnTo>
                    <a:pt x="0" y="128416"/>
                  </a:lnTo>
                  <a:lnTo>
                    <a:pt x="0" y="125729"/>
                  </a:lnTo>
                  <a:lnTo>
                    <a:pt x="0" y="123042"/>
                  </a:lnTo>
                  <a:lnTo>
                    <a:pt x="2141" y="120901"/>
                  </a:lnTo>
                  <a:lnTo>
                    <a:pt x="4828" y="120901"/>
                  </a:lnTo>
                  <a:lnTo>
                    <a:pt x="120901" y="120901"/>
                  </a:lnTo>
                  <a:lnTo>
                    <a:pt x="120901" y="4828"/>
                  </a:lnTo>
                  <a:lnTo>
                    <a:pt x="120901" y="2141"/>
                  </a:lnTo>
                  <a:lnTo>
                    <a:pt x="123043" y="0"/>
                  </a:lnTo>
                  <a:lnTo>
                    <a:pt x="125729" y="0"/>
                  </a:lnTo>
                  <a:lnTo>
                    <a:pt x="128416" y="0"/>
                  </a:lnTo>
                  <a:lnTo>
                    <a:pt x="130557" y="2141"/>
                  </a:lnTo>
                  <a:lnTo>
                    <a:pt x="130557" y="4828"/>
                  </a:lnTo>
                  <a:lnTo>
                    <a:pt x="130557" y="120901"/>
                  </a:lnTo>
                  <a:lnTo>
                    <a:pt x="246630" y="120901"/>
                  </a:lnTo>
                  <a:lnTo>
                    <a:pt x="249317" y="120901"/>
                  </a:lnTo>
                  <a:lnTo>
                    <a:pt x="251457" y="123042"/>
                  </a:lnTo>
                  <a:close/>
                </a:path>
              </a:pathLst>
            </a:cu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>
                <a:solidFill>
                  <a:schemeClr val="bg1"/>
                </a:solidFill>
                <a:latin typeface="Segoe UI" panose="020B0502040204020203" pitchFamily="34" charset="0"/>
              </a:endParaRPr>
            </a:p>
          </p:txBody>
        </p:sp>
      </p:grpSp>
      <p:grpSp>
        <p:nvGrpSpPr>
          <p:cNvPr id="157" name="XWhite" hidden="1">
            <a:extLst>
              <a:ext uri="{FF2B5EF4-FFF2-40B4-BE49-F238E27FC236}">
                <a16:creationId xmlns:a16="http://schemas.microsoft.com/office/drawing/2014/main" id="{4A0EFA16-881A-4F21-822F-65FF2CA10595}"/>
              </a:ext>
            </a:extLst>
          </p:cNvPr>
          <p:cNvGrpSpPr>
            <a:grpSpLocks noChangeAspect="1"/>
          </p:cNvGrpSpPr>
          <p:nvPr userDrawn="1">
            <p:custDataLst>
              <p:tags r:id="rId46"/>
            </p:custDataLst>
          </p:nvPr>
        </p:nvGrpSpPr>
        <p:grpSpPr>
          <a:xfrm>
            <a:off x="10565553" y="3733800"/>
            <a:ext cx="396228" cy="396228"/>
            <a:chOff x="1016000" y="1016000"/>
            <a:chExt cx="396228" cy="396228"/>
          </a:xfrm>
        </p:grpSpPr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DEB5D73A-5E51-4DF2-80A2-6839A9711529}"/>
                </a:ext>
              </a:extLst>
            </p:cNvPr>
            <p:cNvSpPr/>
            <p:nvPr/>
          </p:nvSpPr>
          <p:spPr>
            <a:xfrm>
              <a:off x="1016000" y="1016000"/>
              <a:ext cx="396228" cy="396228"/>
            </a:xfrm>
            <a:prstGeom prst="ellipse">
              <a:avLst/>
            </a:prstGeom>
            <a:solidFill>
              <a:schemeClr val="bg1"/>
            </a:solidFill>
            <a:ln w="6350" cap="sq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>
                <a:solidFill>
                  <a:schemeClr val="bg1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DE32FA58-E05D-487D-A8AA-1618DB41E8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2638" y="1122553"/>
              <a:ext cx="183803" cy="183548"/>
            </a:xfrm>
            <a:custGeom>
              <a:avLst/>
              <a:gdLst/>
              <a:ahLst/>
              <a:cxnLst/>
              <a:rect l="0" t="0" r="0" b="0"/>
              <a:pathLst>
                <a:path w="183805" h="183550">
                  <a:moveTo>
                    <a:pt x="182094" y="175600"/>
                  </a:moveTo>
                  <a:lnTo>
                    <a:pt x="182094" y="175600"/>
                  </a:lnTo>
                  <a:lnTo>
                    <a:pt x="183804" y="177411"/>
                  </a:lnTo>
                  <a:lnTo>
                    <a:pt x="183804" y="180429"/>
                  </a:lnTo>
                  <a:lnTo>
                    <a:pt x="182094" y="182240"/>
                  </a:lnTo>
                  <a:lnTo>
                    <a:pt x="181189" y="183146"/>
                  </a:lnTo>
                  <a:lnTo>
                    <a:pt x="179982" y="183549"/>
                  </a:lnTo>
                  <a:lnTo>
                    <a:pt x="178776" y="183549"/>
                  </a:lnTo>
                  <a:lnTo>
                    <a:pt x="177569" y="183549"/>
                  </a:lnTo>
                  <a:lnTo>
                    <a:pt x="176362" y="183146"/>
                  </a:lnTo>
                  <a:lnTo>
                    <a:pt x="175457" y="182240"/>
                  </a:lnTo>
                  <a:lnTo>
                    <a:pt x="91903" y="98517"/>
                  </a:lnTo>
                  <a:lnTo>
                    <a:pt x="91903" y="98517"/>
                  </a:lnTo>
                  <a:lnTo>
                    <a:pt x="91903" y="98517"/>
                  </a:lnTo>
                  <a:lnTo>
                    <a:pt x="8345" y="182240"/>
                  </a:lnTo>
                  <a:lnTo>
                    <a:pt x="8345" y="182240"/>
                  </a:lnTo>
                  <a:lnTo>
                    <a:pt x="8345" y="182240"/>
                  </a:lnTo>
                  <a:lnTo>
                    <a:pt x="7441" y="183146"/>
                  </a:lnTo>
                  <a:lnTo>
                    <a:pt x="6235" y="183549"/>
                  </a:lnTo>
                  <a:lnTo>
                    <a:pt x="5027" y="183549"/>
                  </a:lnTo>
                  <a:lnTo>
                    <a:pt x="3822" y="183549"/>
                  </a:lnTo>
                  <a:lnTo>
                    <a:pt x="2614" y="183146"/>
                  </a:lnTo>
                  <a:lnTo>
                    <a:pt x="1708" y="182240"/>
                  </a:lnTo>
                  <a:lnTo>
                    <a:pt x="0" y="180429"/>
                  </a:lnTo>
                  <a:lnTo>
                    <a:pt x="0" y="177411"/>
                  </a:lnTo>
                  <a:lnTo>
                    <a:pt x="1708" y="175600"/>
                  </a:lnTo>
                  <a:lnTo>
                    <a:pt x="85366" y="91976"/>
                  </a:lnTo>
                  <a:lnTo>
                    <a:pt x="85366" y="91976"/>
                  </a:lnTo>
                  <a:lnTo>
                    <a:pt x="85366" y="91976"/>
                  </a:lnTo>
                  <a:lnTo>
                    <a:pt x="1708" y="8353"/>
                  </a:lnTo>
                  <a:lnTo>
                    <a:pt x="1708" y="8353"/>
                  </a:lnTo>
                  <a:lnTo>
                    <a:pt x="1708" y="8353"/>
                  </a:lnTo>
                  <a:lnTo>
                    <a:pt x="0" y="6542"/>
                  </a:lnTo>
                  <a:lnTo>
                    <a:pt x="0" y="3523"/>
                  </a:lnTo>
                  <a:lnTo>
                    <a:pt x="1708" y="1713"/>
                  </a:lnTo>
                  <a:lnTo>
                    <a:pt x="3520" y="0"/>
                  </a:lnTo>
                  <a:lnTo>
                    <a:pt x="6536" y="0"/>
                  </a:lnTo>
                  <a:lnTo>
                    <a:pt x="8345" y="1713"/>
                  </a:lnTo>
                  <a:lnTo>
                    <a:pt x="91903" y="85435"/>
                  </a:lnTo>
                  <a:lnTo>
                    <a:pt x="91903" y="85435"/>
                  </a:lnTo>
                  <a:lnTo>
                    <a:pt x="91903" y="85435"/>
                  </a:lnTo>
                  <a:lnTo>
                    <a:pt x="175457" y="1713"/>
                  </a:lnTo>
                  <a:lnTo>
                    <a:pt x="175457" y="1713"/>
                  </a:lnTo>
                  <a:lnTo>
                    <a:pt x="175457" y="1713"/>
                  </a:lnTo>
                  <a:lnTo>
                    <a:pt x="177267" y="0"/>
                  </a:lnTo>
                  <a:lnTo>
                    <a:pt x="180284" y="0"/>
                  </a:lnTo>
                  <a:lnTo>
                    <a:pt x="182094" y="1713"/>
                  </a:lnTo>
                  <a:lnTo>
                    <a:pt x="183804" y="3523"/>
                  </a:lnTo>
                  <a:lnTo>
                    <a:pt x="183804" y="6542"/>
                  </a:lnTo>
                  <a:lnTo>
                    <a:pt x="182094" y="8353"/>
                  </a:lnTo>
                  <a:lnTo>
                    <a:pt x="98437" y="91976"/>
                  </a:lnTo>
                  <a:lnTo>
                    <a:pt x="98437" y="91976"/>
                  </a:lnTo>
                  <a:lnTo>
                    <a:pt x="98437" y="91976"/>
                  </a:lnTo>
                  <a:close/>
                </a:path>
              </a:pathLst>
            </a:cu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>
                <a:solidFill>
                  <a:schemeClr val="bg1"/>
                </a:solidFill>
                <a:latin typeface="Segoe UI" panose="020B0502040204020203" pitchFamily="34" charset="0"/>
              </a:endParaRPr>
            </a:p>
          </p:txBody>
        </p:sp>
      </p:grpSp>
      <p:grpSp>
        <p:nvGrpSpPr>
          <p:cNvPr id="160" name="EqualSignWhite" hidden="1">
            <a:extLst>
              <a:ext uri="{FF2B5EF4-FFF2-40B4-BE49-F238E27FC236}">
                <a16:creationId xmlns:a16="http://schemas.microsoft.com/office/drawing/2014/main" id="{60356F69-6CD3-433B-B7E9-019CE1E12B81}"/>
              </a:ext>
            </a:extLst>
          </p:cNvPr>
          <p:cNvGrpSpPr>
            <a:grpSpLocks noChangeAspect="1"/>
          </p:cNvGrpSpPr>
          <p:nvPr userDrawn="1">
            <p:custDataLst>
              <p:tags r:id="rId47"/>
            </p:custDataLst>
          </p:nvPr>
        </p:nvGrpSpPr>
        <p:grpSpPr>
          <a:xfrm>
            <a:off x="10565553" y="4749800"/>
            <a:ext cx="396228" cy="396228"/>
            <a:chOff x="1016000" y="1016000"/>
            <a:chExt cx="396228" cy="396228"/>
          </a:xfrm>
        </p:grpSpPr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E5E274EA-D8B4-4B91-AFE1-6076C599E505}"/>
                </a:ext>
              </a:extLst>
            </p:cNvPr>
            <p:cNvSpPr/>
            <p:nvPr/>
          </p:nvSpPr>
          <p:spPr>
            <a:xfrm>
              <a:off x="1016000" y="1016000"/>
              <a:ext cx="396228" cy="396228"/>
            </a:xfrm>
            <a:prstGeom prst="ellipse">
              <a:avLst/>
            </a:prstGeom>
            <a:solidFill>
              <a:schemeClr val="bg1"/>
            </a:solidFill>
            <a:ln w="6350" cap="sq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>
                <a:solidFill>
                  <a:schemeClr val="bg1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EF2A98C9-502C-4A21-AFFD-5E0A58B25F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7707" y="1191392"/>
              <a:ext cx="251446" cy="43658"/>
            </a:xfrm>
            <a:custGeom>
              <a:avLst/>
              <a:gdLst/>
              <a:ahLst/>
              <a:cxnLst/>
              <a:rect l="0" t="0" r="0" b="0"/>
              <a:pathLst>
                <a:path w="251459" h="43660">
                  <a:moveTo>
                    <a:pt x="246630" y="43659"/>
                  </a:moveTo>
                  <a:lnTo>
                    <a:pt x="4828" y="43659"/>
                  </a:lnTo>
                  <a:lnTo>
                    <a:pt x="2141" y="43659"/>
                  </a:lnTo>
                  <a:lnTo>
                    <a:pt x="0" y="41518"/>
                  </a:lnTo>
                  <a:lnTo>
                    <a:pt x="0" y="38832"/>
                  </a:lnTo>
                  <a:lnTo>
                    <a:pt x="0" y="36144"/>
                  </a:lnTo>
                  <a:lnTo>
                    <a:pt x="2141" y="34003"/>
                  </a:lnTo>
                  <a:lnTo>
                    <a:pt x="4828" y="34003"/>
                  </a:lnTo>
                  <a:lnTo>
                    <a:pt x="246630" y="34003"/>
                  </a:lnTo>
                  <a:lnTo>
                    <a:pt x="249317" y="34003"/>
                  </a:lnTo>
                  <a:lnTo>
                    <a:pt x="251458" y="36144"/>
                  </a:lnTo>
                  <a:lnTo>
                    <a:pt x="251458" y="38832"/>
                  </a:lnTo>
                  <a:lnTo>
                    <a:pt x="251458" y="41518"/>
                  </a:lnTo>
                  <a:lnTo>
                    <a:pt x="249317" y="43659"/>
                  </a:lnTo>
                  <a:lnTo>
                    <a:pt x="246630" y="43659"/>
                  </a:lnTo>
                  <a:lnTo>
                    <a:pt x="251458" y="4829"/>
                  </a:lnTo>
                  <a:lnTo>
                    <a:pt x="251458" y="2142"/>
                  </a:lnTo>
                  <a:lnTo>
                    <a:pt x="249317" y="0"/>
                  </a:lnTo>
                  <a:lnTo>
                    <a:pt x="246630" y="0"/>
                  </a:lnTo>
                  <a:lnTo>
                    <a:pt x="4828" y="0"/>
                  </a:lnTo>
                  <a:lnTo>
                    <a:pt x="2141" y="0"/>
                  </a:lnTo>
                  <a:lnTo>
                    <a:pt x="0" y="2142"/>
                  </a:lnTo>
                  <a:lnTo>
                    <a:pt x="0" y="4829"/>
                  </a:lnTo>
                  <a:lnTo>
                    <a:pt x="0" y="7515"/>
                  </a:lnTo>
                  <a:lnTo>
                    <a:pt x="2141" y="9656"/>
                  </a:lnTo>
                  <a:lnTo>
                    <a:pt x="4828" y="9656"/>
                  </a:lnTo>
                  <a:lnTo>
                    <a:pt x="246630" y="9656"/>
                  </a:lnTo>
                  <a:lnTo>
                    <a:pt x="249317" y="9656"/>
                  </a:lnTo>
                  <a:lnTo>
                    <a:pt x="251458" y="7515"/>
                  </a:lnTo>
                  <a:lnTo>
                    <a:pt x="251458" y="4829"/>
                  </a:lnTo>
                </a:path>
              </a:pathLst>
            </a:custGeom>
            <a:solidFill>
              <a:schemeClr val="accent1"/>
            </a:solidFill>
            <a:ln w="6350" cap="sq" cmpd="sng" algn="ctr">
              <a:noFill/>
              <a:prstDash val="solid"/>
              <a:miter lim="800000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egoe UI" panose="020B0502040204020203" pitchFamily="34" charset="0"/>
              </a:endParaRPr>
            </a:p>
          </p:txBody>
        </p:sp>
      </p:grpSp>
      <p:grpSp>
        <p:nvGrpSpPr>
          <p:cNvPr id="163" name="MinusSignWhite" hidden="1">
            <a:extLst>
              <a:ext uri="{FF2B5EF4-FFF2-40B4-BE49-F238E27FC236}">
                <a16:creationId xmlns:a16="http://schemas.microsoft.com/office/drawing/2014/main" id="{CDCE1062-31C3-42D7-B08E-FBCC5E28290E}"/>
              </a:ext>
            </a:extLst>
          </p:cNvPr>
          <p:cNvGrpSpPr>
            <a:grpSpLocks noChangeAspect="1"/>
          </p:cNvGrpSpPr>
          <p:nvPr userDrawn="1">
            <p:custDataLst>
              <p:tags r:id="rId48"/>
            </p:custDataLst>
          </p:nvPr>
        </p:nvGrpSpPr>
        <p:grpSpPr>
          <a:xfrm>
            <a:off x="10565553" y="5384800"/>
            <a:ext cx="396228" cy="396228"/>
            <a:chOff x="1016000" y="1016000"/>
            <a:chExt cx="396228" cy="396228"/>
          </a:xfrm>
        </p:grpSpPr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0DA408C6-E87C-42CF-977C-868B144016B8}"/>
                </a:ext>
              </a:extLst>
            </p:cNvPr>
            <p:cNvSpPr/>
            <p:nvPr/>
          </p:nvSpPr>
          <p:spPr>
            <a:xfrm>
              <a:off x="1016000" y="1016000"/>
              <a:ext cx="396228" cy="396228"/>
            </a:xfrm>
            <a:prstGeom prst="ellipse">
              <a:avLst/>
            </a:prstGeom>
            <a:solidFill>
              <a:schemeClr val="bg1"/>
            </a:solidFill>
            <a:ln w="6350" cap="sq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>
                <a:solidFill>
                  <a:schemeClr val="bg1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31C4BCBE-E416-4882-AC8E-28421C269C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7665" y="1208493"/>
              <a:ext cx="262225" cy="10069"/>
            </a:xfrm>
            <a:custGeom>
              <a:avLst/>
              <a:gdLst/>
              <a:ahLst/>
              <a:cxnLst/>
              <a:rect l="0" t="0" r="0" b="0"/>
              <a:pathLst>
                <a:path w="251311" h="9650">
                  <a:moveTo>
                    <a:pt x="246485" y="9649"/>
                  </a:moveTo>
                  <a:lnTo>
                    <a:pt x="4824" y="9649"/>
                  </a:lnTo>
                  <a:lnTo>
                    <a:pt x="2138" y="9649"/>
                  </a:lnTo>
                  <a:lnTo>
                    <a:pt x="0" y="7509"/>
                  </a:lnTo>
                  <a:lnTo>
                    <a:pt x="0" y="4825"/>
                  </a:lnTo>
                  <a:lnTo>
                    <a:pt x="0" y="2139"/>
                  </a:lnTo>
                  <a:lnTo>
                    <a:pt x="2138" y="0"/>
                  </a:lnTo>
                  <a:lnTo>
                    <a:pt x="4824" y="0"/>
                  </a:lnTo>
                  <a:lnTo>
                    <a:pt x="246485" y="0"/>
                  </a:lnTo>
                  <a:lnTo>
                    <a:pt x="249171" y="0"/>
                  </a:lnTo>
                  <a:lnTo>
                    <a:pt x="251310" y="2139"/>
                  </a:lnTo>
                  <a:lnTo>
                    <a:pt x="251310" y="4825"/>
                  </a:lnTo>
                  <a:lnTo>
                    <a:pt x="251310" y="7509"/>
                  </a:lnTo>
                  <a:lnTo>
                    <a:pt x="249171" y="9649"/>
                  </a:lnTo>
                  <a:close/>
                </a:path>
              </a:pathLst>
            </a:cu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>
                <a:solidFill>
                  <a:schemeClr val="bg1"/>
                </a:solidFill>
                <a:latin typeface="Segoe UI" panose="020B0502040204020203" pitchFamily="34" charset="0"/>
              </a:endParaRPr>
            </a:p>
          </p:txBody>
        </p:sp>
      </p:grpSp>
      <p:sp>
        <p:nvSpPr>
          <p:cNvPr id="189" name="TrackerAlphaWhite" hidden="1">
            <a:extLst>
              <a:ext uri="{FF2B5EF4-FFF2-40B4-BE49-F238E27FC236}">
                <a16:creationId xmlns:a16="http://schemas.microsoft.com/office/drawing/2014/main" id="{2C2AC7B9-AD8D-4BB5-86F4-005651AB6A0F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5598160" y="1016000"/>
            <a:ext cx="279340" cy="279340"/>
          </a:xfrm>
          <a:prstGeom prst="ellipse">
            <a:avLst/>
          </a:prstGeom>
          <a:solidFill>
            <a:schemeClr val="bg1"/>
          </a:solidFill>
          <a:ln w="635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ts val="300"/>
              </a:spcBef>
              <a:spcAft>
                <a:spcPts val="300"/>
              </a:spcAft>
            </a:pPr>
            <a:r>
              <a:rPr lang="en-US" sz="1400" dirty="0">
                <a:solidFill>
                  <a:schemeClr val="tx1"/>
                </a:solidFill>
                <a:latin typeface="Segoe UI" panose="020B0502040204020203" pitchFamily="34" charset="0"/>
              </a:rPr>
              <a:t>A</a:t>
            </a:r>
          </a:p>
        </p:txBody>
      </p:sp>
      <p:sp>
        <p:nvSpPr>
          <p:cNvPr id="191" name="TrackerNumWhite" hidden="1">
            <a:extLst>
              <a:ext uri="{FF2B5EF4-FFF2-40B4-BE49-F238E27FC236}">
                <a16:creationId xmlns:a16="http://schemas.microsoft.com/office/drawing/2014/main" id="{E85FDF6D-223D-4BFE-ABB9-E1A87C22BBB3}"/>
              </a:ext>
            </a:extLst>
          </p:cNvPr>
          <p:cNvSpPr/>
          <p:nvPr userDrawn="1">
            <p:custDataLst>
              <p:tags r:id="rId50"/>
            </p:custDataLst>
          </p:nvPr>
        </p:nvSpPr>
        <p:spPr>
          <a:xfrm>
            <a:off x="7061200" y="1016000"/>
            <a:ext cx="279340" cy="279340"/>
          </a:xfrm>
          <a:prstGeom prst="ellipse">
            <a:avLst/>
          </a:prstGeom>
          <a:solidFill>
            <a:schemeClr val="bg1"/>
          </a:solidFill>
          <a:ln w="635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ts val="300"/>
              </a:spcBef>
              <a:spcAft>
                <a:spcPts val="300"/>
              </a:spcAft>
            </a:pPr>
            <a:r>
              <a:rPr lang="en-US" sz="1400" dirty="0">
                <a:solidFill>
                  <a:schemeClr val="tx1"/>
                </a:solidFill>
                <a:latin typeface="Segoe UI" panose="020B0502040204020203" pitchFamily="34" charset="0"/>
              </a:rPr>
              <a:t>1</a:t>
            </a:r>
          </a:p>
        </p:txBody>
      </p:sp>
      <p:grpSp>
        <p:nvGrpSpPr>
          <p:cNvPr id="193" name="CheckmarkDashWhite" hidden="1">
            <a:extLst>
              <a:ext uri="{FF2B5EF4-FFF2-40B4-BE49-F238E27FC236}">
                <a16:creationId xmlns:a16="http://schemas.microsoft.com/office/drawing/2014/main" id="{579A7EA6-A3C1-4334-A2CD-5BF8D20837BF}"/>
              </a:ext>
            </a:extLst>
          </p:cNvPr>
          <p:cNvGrpSpPr>
            <a:grpSpLocks noChangeAspect="1"/>
          </p:cNvGrpSpPr>
          <p:nvPr userDrawn="1">
            <p:custDataLst>
              <p:tags r:id="rId51"/>
            </p:custDataLst>
          </p:nvPr>
        </p:nvGrpSpPr>
        <p:grpSpPr>
          <a:xfrm>
            <a:off x="8720455" y="3753485"/>
            <a:ext cx="396228" cy="396228"/>
            <a:chOff x="1016000" y="1016000"/>
            <a:chExt cx="396228" cy="396228"/>
          </a:xfrm>
        </p:grpSpPr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8280E0B8-A0A4-421A-B531-32EBAC8C72E8}"/>
                </a:ext>
              </a:extLst>
            </p:cNvPr>
            <p:cNvSpPr/>
            <p:nvPr/>
          </p:nvSpPr>
          <p:spPr>
            <a:xfrm>
              <a:off x="1016000" y="1016000"/>
              <a:ext cx="396228" cy="396228"/>
            </a:xfrm>
            <a:prstGeom prst="ellipse">
              <a:avLst/>
            </a:prstGeom>
            <a:solidFill>
              <a:schemeClr val="bg1"/>
            </a:solidFill>
            <a:ln w="6350" cap="sq">
              <a:solidFill>
                <a:schemeClr val="accent1"/>
              </a:solidFill>
              <a:prstDash val="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>
                <a:solidFill>
                  <a:schemeClr val="bg1"/>
                </a:solidFill>
                <a:latin typeface="Segoe UI" panose="020B0502040204020203" pitchFamily="34" charset="0"/>
              </a:endParaRPr>
            </a:p>
          </p:txBody>
        </p:sp>
        <p:pic>
          <p:nvPicPr>
            <p:cNvPr id="195" name="Graphic 194">
              <a:extLst>
                <a:ext uri="{FF2B5EF4-FFF2-40B4-BE49-F238E27FC236}">
                  <a16:creationId xmlns:a16="http://schemas.microsoft.com/office/drawing/2014/main" id="{E35EC295-043B-4C1D-BB8F-2DF4F4870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4">
              <a:extLst>
                <a:ext uri="{96DAC541-7B7A-43D3-8B79-37D633B846F1}">
                  <asvg:svgBlip xmlns:asvg="http://schemas.microsoft.com/office/drawing/2016/SVG/main" r:embed="rId65"/>
                </a:ext>
              </a:extLst>
            </a:blip>
            <a:stretch>
              <a:fillRect/>
            </a:stretch>
          </p:blipFill>
          <p:spPr>
            <a:xfrm>
              <a:off x="1023614" y="1023614"/>
              <a:ext cx="381000" cy="381000"/>
            </a:xfrm>
            <a:prstGeom prst="rect">
              <a:avLst/>
            </a:prstGeom>
          </p:spPr>
        </p:pic>
      </p:grpSp>
      <p:grpSp>
        <p:nvGrpSpPr>
          <p:cNvPr id="201" name="TrackerAlphaBlue" hidden="1">
            <a:extLst>
              <a:ext uri="{FF2B5EF4-FFF2-40B4-BE49-F238E27FC236}">
                <a16:creationId xmlns:a16="http://schemas.microsoft.com/office/drawing/2014/main" id="{17FC611D-CFCC-41CE-8CEF-25A1F6E68079}"/>
              </a:ext>
            </a:extLst>
          </p:cNvPr>
          <p:cNvGrpSpPr/>
          <p:nvPr userDrawn="1"/>
        </p:nvGrpSpPr>
        <p:grpSpPr>
          <a:xfrm>
            <a:off x="-1" y="226624"/>
            <a:ext cx="447676" cy="677109"/>
            <a:chOff x="-1" y="226624"/>
            <a:chExt cx="447676" cy="677109"/>
          </a:xfrm>
        </p:grpSpPr>
        <p:sp>
          <p:nvSpPr>
            <p:cNvPr id="202" name="Rectangle: Top Corners Rounded 201">
              <a:extLst>
                <a:ext uri="{FF2B5EF4-FFF2-40B4-BE49-F238E27FC236}">
                  <a16:creationId xmlns:a16="http://schemas.microsoft.com/office/drawing/2014/main" id="{2400ECCC-DB2D-4A5F-B879-ACB3DCE6C599}"/>
                </a:ext>
              </a:extLst>
            </p:cNvPr>
            <p:cNvSpPr/>
            <p:nvPr/>
          </p:nvSpPr>
          <p:spPr>
            <a:xfrm rot="5400000">
              <a:off x="-114716" y="341340"/>
              <a:ext cx="677108" cy="447675"/>
            </a:xfrm>
            <a:prstGeom prst="round2SameRect">
              <a:avLst>
                <a:gd name="adj1" fmla="val 20921"/>
                <a:gd name="adj2" fmla="val 0"/>
              </a:avLst>
            </a:prstGeom>
            <a:solidFill>
              <a:srgbClr val="0080C8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ru-RU" sz="1600" dirty="0">
                <a:solidFill>
                  <a:schemeClr val="bg1"/>
                </a:solidFill>
                <a:latin typeface="Segoe UI" panose="020B0502040204020203" pitchFamily="34" charset="0"/>
                <a:sym typeface="+mn-lt"/>
              </a:endParaRPr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4FA6C398-63CA-4ED4-ADE1-9E775C0762CC}"/>
                </a:ext>
              </a:extLst>
            </p:cNvPr>
            <p:cNvSpPr/>
            <p:nvPr/>
          </p:nvSpPr>
          <p:spPr>
            <a:xfrm rot="5400000">
              <a:off x="486" y="547202"/>
              <a:ext cx="356044" cy="357017"/>
            </a:xfrm>
            <a:custGeom>
              <a:avLst/>
              <a:gdLst>
                <a:gd name="connsiteX0" fmla="*/ 6705028 w 6705028"/>
                <a:gd name="connsiteY0" fmla="*/ 0 h 6723363"/>
                <a:gd name="connsiteX1" fmla="*/ 6705028 w 6705028"/>
                <a:gd name="connsiteY1" fmla="*/ 6723363 h 6723363"/>
                <a:gd name="connsiteX2" fmla="*/ 1579184 w 6705028"/>
                <a:gd name="connsiteY2" fmla="*/ 6723363 h 6723363"/>
                <a:gd name="connsiteX3" fmla="*/ 0 w 6705028"/>
                <a:gd name="connsiteY3" fmla="*/ 6702880 h 6723363"/>
                <a:gd name="connsiteX4" fmla="*/ 6446195 w 6705028"/>
                <a:gd name="connsiteY4" fmla="*/ 6489 h 672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05028" h="6723363">
                  <a:moveTo>
                    <a:pt x="6705028" y="0"/>
                  </a:moveTo>
                  <a:lnTo>
                    <a:pt x="6705028" y="6723363"/>
                  </a:lnTo>
                  <a:lnTo>
                    <a:pt x="1579184" y="6723363"/>
                  </a:lnTo>
                  <a:lnTo>
                    <a:pt x="0" y="6702880"/>
                  </a:lnTo>
                  <a:cubicBezTo>
                    <a:pt x="46707" y="3101945"/>
                    <a:pt x="2888924" y="185265"/>
                    <a:pt x="6446195" y="6489"/>
                  </a:cubicBezTo>
                  <a:close/>
                </a:path>
              </a:pathLst>
            </a:custGeom>
            <a:gradFill flip="none" rotWithShape="1">
              <a:gsLst>
                <a:gs pos="59000">
                  <a:srgbClr val="0080C8"/>
                </a:gs>
                <a:gs pos="0">
                  <a:srgbClr val="79D598"/>
                </a:gs>
              </a:gsLst>
              <a:path path="circle">
                <a:fillToRect l="100000" t="100000"/>
              </a:path>
              <a:tileRect r="-100000" b="-100000"/>
            </a:gra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ru-RU" sz="1600" dirty="0">
                <a:solidFill>
                  <a:schemeClr val="bg1"/>
                </a:solidFill>
                <a:latin typeface="Segoe UI" panose="020B0502040204020203" pitchFamily="34" charset="0"/>
                <a:sym typeface="+mn-lt"/>
              </a:endParaRP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67074390-8AB5-4BB0-8276-F5FCC1CCE639}"/>
                </a:ext>
              </a:extLst>
            </p:cNvPr>
            <p:cNvSpPr txBox="1"/>
            <p:nvPr/>
          </p:nvSpPr>
          <p:spPr>
            <a:xfrm>
              <a:off x="151702" y="442067"/>
              <a:ext cx="144270" cy="246221"/>
            </a:xfrm>
            <a:prstGeom prst="rect">
              <a:avLst/>
            </a:prstGeom>
          </p:spPr>
          <p:txBody>
            <a:bodyPr vert="horz" wrap="none" lIns="0" tIns="0" rIns="0" bIns="0" rtlCol="0" anchor="ctr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lang="en-US" sz="1400" dirty="0"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230396" lvl="1" indent="-226796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2"/>
                </a:buClr>
                <a:buSzPct val="110000"/>
                <a:buFont typeface="Wingdings" panose="05000000000000000000" pitchFamily="2" charset="2"/>
                <a:buChar char=""/>
                <a:defRPr lang="en-US" sz="1400" dirty="0">
                  <a:latin typeface="Trebuchet MS" panose="020B0603020202020204" pitchFamily="34" charset="0"/>
                </a:defRPr>
              </a:lvl2pPr>
              <a:lvl3pPr marL="442793" lvl="2" indent="-215997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2"/>
                </a:buClr>
                <a:buSzPct val="110000"/>
                <a:buFont typeface="Arial" panose="020B0604020202020204" pitchFamily="34" charset="0"/>
                <a:buChar char="‒"/>
                <a:defRPr lang="en-US" sz="1400" dirty="0">
                  <a:latin typeface="Trebuchet MS" panose="020B0603020202020204" pitchFamily="34" charset="0"/>
                </a:defRPr>
              </a:lvl3pPr>
              <a:lvl4pPr marL="597590" lvl="3" indent="-1511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  <a:defRPr lang="en-US" sz="1400" dirty="0">
                  <a:latin typeface="Trebuchet MS" panose="020B0603020202020204" pitchFamily="34" charset="0"/>
                </a:defRPr>
              </a:lvl4pPr>
              <a:lvl5pPr marL="817187" lvl="4" indent="-14759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lang="en-US" sz="1400" dirty="0">
                  <a:latin typeface="Trebuchet MS" panose="020B0603020202020204" pitchFamily="34" charset="0"/>
                </a:defRPr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Segoe UI" panose="020B0502040204020203" pitchFamily="34" charset="0"/>
                  <a:cs typeface="+mn-cs"/>
                  <a:sym typeface="+mn-lt"/>
                </a:rPr>
                <a:t>A</a:t>
              </a:r>
              <a:endParaRPr lang="ru-RU" sz="1600" b="1" dirty="0">
                <a:solidFill>
                  <a:schemeClr val="bg1"/>
                </a:solidFill>
                <a:latin typeface="Segoe UI" panose="020B0502040204020203" pitchFamily="34" charset="0"/>
                <a:cs typeface="+mn-cs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922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884" r:id="rId2"/>
    <p:sldLayoutId id="2147483860" r:id="rId3"/>
    <p:sldLayoutId id="2147483856" r:id="rId4"/>
    <p:sldLayoutId id="2147483805" r:id="rId5"/>
    <p:sldLayoutId id="2147483806" r:id="rId6"/>
    <p:sldLayoutId id="2147483882" r:id="rId7"/>
    <p:sldLayoutId id="2147483706" r:id="rId8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ru-RU" sz="2200" b="1" kern="1200" spc="0" baseline="0" dirty="0">
          <a:ln w="6350" cap="flat">
            <a:noFill/>
            <a:miter lim="800000"/>
          </a:ln>
          <a:solidFill>
            <a:srgbClr val="133A60"/>
          </a:solidFill>
          <a:latin typeface="Arial" panose="020B0604020202020204" pitchFamily="34" charset="0"/>
          <a:ea typeface="+mj-ea"/>
          <a:cs typeface="Arial" panose="020B0604020202020204" pitchFamily="34" charset="0"/>
          <a:sym typeface="+mj-lt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Segoe UI" panose="020B0502040204020203" pitchFamily="34" charset="0"/>
        <a:buChar char="​"/>
        <a:defRPr lang="en-US" sz="140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+mn-lt"/>
        </a:defRPr>
      </a:lvl1pPr>
      <a:lvl2pPr marL="230396" indent="-226796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"/>
        <a:defRPr lang="en-US" sz="140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+mn-lt"/>
        </a:defRPr>
      </a:lvl2pPr>
      <a:lvl3pPr marL="442793" indent="-215997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10000"/>
        <a:buFont typeface="Arial" panose="020B0604020202020204" pitchFamily="34" charset="0"/>
        <a:buChar char="‒"/>
        <a:defRPr lang="en-US" sz="140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+mn-lt"/>
        </a:defRPr>
      </a:lvl3pPr>
      <a:lvl4pPr marL="597590" indent="-15119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lang="en-US" sz="140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+mn-lt"/>
        </a:defRPr>
      </a:lvl4pPr>
      <a:lvl5pPr marL="817187" indent="-14759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00000"/>
        <a:buFont typeface="Arial" panose="020B0604020202020204" pitchFamily="34" charset="0"/>
        <a:buChar char="̶"/>
        <a:defRPr lang="en-US" sz="140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+mn-lt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253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Medium"/>
              <a:buNone/>
              <a:defRPr sz="28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Medium"/>
              <a:buNone/>
              <a:defRPr sz="28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Medium"/>
              <a:buNone/>
              <a:defRPr sz="28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Medium"/>
              <a:buNone/>
              <a:defRPr sz="28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Medium"/>
              <a:buNone/>
              <a:defRPr sz="28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Medium"/>
              <a:buNone/>
              <a:defRPr sz="28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Medium"/>
              <a:buNone/>
              <a:defRPr sz="28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Medium"/>
              <a:buNone/>
              <a:defRPr sz="28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Medium"/>
              <a:buNone/>
              <a:defRPr sz="28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2012055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9470567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2" r:id="rId3"/>
    <p:sldLayoutId id="2147483993" r:id="rId4"/>
    <p:sldLayoutId id="2147483994" r:id="rId5"/>
    <p:sldLayoutId id="2147483995" r:id="rId6"/>
    <p:sldLayoutId id="2147483997" r:id="rId7"/>
    <p:sldLayoutId id="2147483998" r:id="rId8"/>
    <p:sldLayoutId id="214748399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124.xml"/><Relationship Id="rId7" Type="http://schemas.openxmlformats.org/officeDocument/2006/relationships/oleObject" Target="../embeddings/oleObject11.bin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7.xml"/><Relationship Id="rId4" Type="http://schemas.openxmlformats.org/officeDocument/2006/relationships/tags" Target="../tags/tag1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svg"/><Relationship Id="rId21" Type="http://schemas.openxmlformats.org/officeDocument/2006/relationships/image" Target="../media/image13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17" Type="http://schemas.openxmlformats.org/officeDocument/2006/relationships/image" Target="../media/image29.jpg"/><Relationship Id="rId25" Type="http://schemas.openxmlformats.org/officeDocument/2006/relationships/image" Target="../media/image35.sv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24" Type="http://schemas.openxmlformats.org/officeDocument/2006/relationships/image" Target="../media/image34.png"/><Relationship Id="rId5" Type="http://schemas.openxmlformats.org/officeDocument/2006/relationships/image" Target="../media/image17.svg"/><Relationship Id="rId15" Type="http://schemas.openxmlformats.org/officeDocument/2006/relationships/image" Target="../media/image27.png"/><Relationship Id="rId23" Type="http://schemas.openxmlformats.org/officeDocument/2006/relationships/image" Target="../media/image33.svg"/><Relationship Id="rId10" Type="http://schemas.openxmlformats.org/officeDocument/2006/relationships/image" Target="../media/image22.png"/><Relationship Id="rId19" Type="http://schemas.openxmlformats.org/officeDocument/2006/relationships/image" Target="../media/image31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26.png"/><Relationship Id="rId22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Шрифт, текст, График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3990064F-5456-299B-F3B3-18E0F56DC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6136" y="2351917"/>
            <a:ext cx="3859728" cy="21541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0E4360-06D3-BF1C-1F3F-B374DE8733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28"/>
          <a:stretch/>
        </p:blipFill>
        <p:spPr>
          <a:xfrm>
            <a:off x="0" y="57868"/>
            <a:ext cx="12192000" cy="674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17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Объект 5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44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7" imgW="594" imgH="595" progId="TCLayout.ActiveDocument.1">
                  <p:embed/>
                </p:oleObj>
              </mc:Choice>
              <mc:Fallback>
                <p:oleObj name="Слайд think-cell" r:id="rId7" imgW="594" imgH="595" progId="TCLayout.ActiveDocument.1">
                  <p:embed/>
                  <p:pic>
                    <p:nvPicPr>
                      <p:cNvPr id="55" name="Объект 54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44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Прямоугольник 53" hidden="1"/>
          <p:cNvSpPr/>
          <p:nvPr>
            <p:custDataLst>
              <p:tags r:id="rId2"/>
            </p:custDataLst>
          </p:nvPr>
        </p:nvSpPr>
        <p:spPr>
          <a:xfrm>
            <a:off x="114300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2. Slide Title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9593" y="501947"/>
            <a:ext cx="10745716" cy="61555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rIns="0" anchor="b" anchorCtr="0">
            <a:spAutoFit/>
          </a:bodyPr>
          <a:lstStyle/>
          <a:p>
            <a:r>
              <a:rPr lang="ru-RU" alt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АО «</a:t>
            </a:r>
            <a:r>
              <a:rPr lang="en-US" altLang="ru-RU" sz="2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Qarmet</a:t>
            </a:r>
            <a:r>
              <a:rPr lang="ru-RU" alt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»</a:t>
            </a:r>
            <a:r>
              <a:rPr lang="en-US" alt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alt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рамках программы Профессиональной практики студентов взаимодействует с учебными заведениями Республики Казахстан</a:t>
            </a: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F33C119A-4BEB-4ECF-AE29-021D398B4C5B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4"/>
            </p:custDataLst>
          </p:nvPr>
        </p:nvSpPr>
        <p:spPr/>
        <p:txBody>
          <a:bodyPr/>
          <a:lstStyle/>
          <a:p>
            <a:endParaRPr lang="ru-RU"/>
          </a:p>
        </p:txBody>
      </p:sp>
      <p:cxnSp>
        <p:nvCxnSpPr>
          <p:cNvPr id="16" name="Straight Connector 161">
            <a:extLst>
              <a:ext uri="{FF2B5EF4-FFF2-40B4-BE49-F238E27FC236}">
                <a16:creationId xmlns:a16="http://schemas.microsoft.com/office/drawing/2014/main" id="{BE7F3EDA-0AD7-4E6B-1B6D-DB215E6C3137}"/>
              </a:ext>
            </a:extLst>
          </p:cNvPr>
          <p:cNvCxnSpPr>
            <a:cxnSpLocks/>
          </p:cNvCxnSpPr>
          <p:nvPr/>
        </p:nvCxnSpPr>
        <p:spPr>
          <a:xfrm>
            <a:off x="410202" y="1358035"/>
            <a:ext cx="11333779" cy="0"/>
          </a:xfrm>
          <a:prstGeom prst="line">
            <a:avLst/>
          </a:prstGeom>
          <a:ln w="6350" cap="sq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0" name="TextBox 489">
            <a:extLst>
              <a:ext uri="{FF2B5EF4-FFF2-40B4-BE49-F238E27FC236}">
                <a16:creationId xmlns:a16="http://schemas.microsoft.com/office/drawing/2014/main" id="{0F368788-1863-6774-9ECC-61CBD1858D34}"/>
              </a:ext>
            </a:extLst>
          </p:cNvPr>
          <p:cNvSpPr txBox="1"/>
          <p:nvPr/>
        </p:nvSpPr>
        <p:spPr>
          <a:xfrm>
            <a:off x="410202" y="1712836"/>
            <a:ext cx="9185489" cy="246221"/>
          </a:xfrm>
          <a:prstGeom prst="rect">
            <a:avLst/>
          </a:prstGeom>
          <a:solidFill>
            <a:srgbClr val="3572AE"/>
          </a:solidFill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latin typeface="Arial" panose="020B0604020202020204" pitchFamily="34" charset="0"/>
                <a:cs typeface="Arial" panose="020B0604020202020204" pitchFamily="34" charset="0"/>
                <a:sym typeface="+mn-lt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"/>
              <a:defRPr lang="en-US" sz="1400" dirty="0">
                <a:latin typeface="Arial" panose="020B0604020202020204" pitchFamily="34" charset="0"/>
                <a:cs typeface="Arial" panose="020B0604020202020204" pitchFamily="34" charset="0"/>
                <a:sym typeface="+mn-lt"/>
              </a:defRPr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‒"/>
              <a:defRPr lang="en-US" sz="1400" dirty="0">
                <a:latin typeface="Arial" panose="020B0604020202020204" pitchFamily="34" charset="0"/>
                <a:cs typeface="Arial" panose="020B0604020202020204" pitchFamily="34" charset="0"/>
                <a:sym typeface="+mn-lt"/>
              </a:defRPr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US" sz="1400" dirty="0">
                <a:latin typeface="Arial" panose="020B0604020202020204" pitchFamily="34" charset="0"/>
                <a:cs typeface="Arial" panose="020B0604020202020204" pitchFamily="34" charset="0"/>
                <a:sym typeface="+mn-lt"/>
              </a:defRPr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̶"/>
              <a:defRPr lang="en-US" sz="1400" dirty="0">
                <a:latin typeface="Arial" panose="020B0604020202020204" pitchFamily="34" charset="0"/>
                <a:cs typeface="Arial" panose="020B0604020202020204" pitchFamily="34" charset="0"/>
                <a:sym typeface="+mn-lt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92075"/>
            <a:r>
              <a:rPr lang="ru-RU" sz="1600" b="1" dirty="0">
                <a:ln w="6350" cap="flat">
                  <a:noFill/>
                  <a:miter lim="800000"/>
                </a:ln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АО «</a:t>
            </a:r>
            <a:r>
              <a:rPr lang="en-US" sz="1600" b="1" dirty="0" err="1">
                <a:ln w="6350" cap="flat">
                  <a:noFill/>
                  <a:miter lim="800000"/>
                </a:ln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Qarmet</a:t>
            </a:r>
            <a:r>
              <a:rPr lang="ru-RU" sz="1600" b="1" dirty="0">
                <a:ln w="6350" cap="flat">
                  <a:noFill/>
                  <a:miter lim="800000"/>
                </a:ln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» взаимодействует  с тремя университетами и двенадцатью колледжами: </a:t>
            </a:r>
          </a:p>
        </p:txBody>
      </p:sp>
      <p:sp>
        <p:nvSpPr>
          <p:cNvPr id="491" name="TextBox 490">
            <a:extLst>
              <a:ext uri="{FF2B5EF4-FFF2-40B4-BE49-F238E27FC236}">
                <a16:creationId xmlns:a16="http://schemas.microsoft.com/office/drawing/2014/main" id="{C681BC20-7C33-D4D4-8A1B-C69ECE482412}"/>
              </a:ext>
            </a:extLst>
          </p:cNvPr>
          <p:cNvSpPr txBox="1"/>
          <p:nvPr/>
        </p:nvSpPr>
        <p:spPr>
          <a:xfrm>
            <a:off x="322067" y="2166778"/>
            <a:ext cx="7665162" cy="36933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latin typeface="Arial" panose="020B0604020202020204" pitchFamily="34" charset="0"/>
                <a:cs typeface="Arial" panose="020B0604020202020204" pitchFamily="34" charset="0"/>
                <a:sym typeface="+mn-lt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"/>
              <a:defRPr lang="en-US" sz="1400" dirty="0">
                <a:latin typeface="Arial" panose="020B0604020202020204" pitchFamily="34" charset="0"/>
                <a:cs typeface="Arial" panose="020B0604020202020204" pitchFamily="34" charset="0"/>
                <a:sym typeface="+mn-lt"/>
              </a:defRPr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‒"/>
              <a:defRPr lang="en-US" sz="1400" dirty="0">
                <a:latin typeface="Arial" panose="020B0604020202020204" pitchFamily="34" charset="0"/>
                <a:cs typeface="Arial" panose="020B0604020202020204" pitchFamily="34" charset="0"/>
                <a:sym typeface="+mn-lt"/>
              </a:defRPr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US" sz="1400" dirty="0">
                <a:latin typeface="Arial" panose="020B0604020202020204" pitchFamily="34" charset="0"/>
                <a:cs typeface="Arial" panose="020B0604020202020204" pitchFamily="34" charset="0"/>
                <a:sym typeface="+mn-lt"/>
              </a:defRPr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̶"/>
              <a:defRPr lang="en-US" sz="1400" dirty="0">
                <a:latin typeface="Arial" panose="020B0604020202020204" pitchFamily="34" charset="0"/>
                <a:cs typeface="Arial" panose="020B0604020202020204" pitchFamily="34" charset="0"/>
                <a:sym typeface="+mn-lt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357188" indent="-17462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Карагандинский индустриальный университет</a:t>
            </a:r>
          </a:p>
          <a:p>
            <a:pPr marL="357188" indent="-17462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Карагандинский технический университет имени </a:t>
            </a:r>
            <a:r>
              <a:rPr lang="ru-RU" sz="15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Абылкаса</a:t>
            </a:r>
            <a:r>
              <a:rPr lang="ru-RU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5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Сагинова</a:t>
            </a:r>
            <a:endParaRPr lang="ru-RU" sz="15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57188" indent="-17462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Карагандинский университет имени академика Е.А. </a:t>
            </a:r>
            <a:r>
              <a:rPr lang="ru-RU" sz="15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Букетова</a:t>
            </a:r>
            <a:endParaRPr lang="ru-RU" sz="15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57188" indent="-17462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5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Темиртауский</a:t>
            </a:r>
            <a:r>
              <a:rPr lang="ru-RU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высший политехнический колледж</a:t>
            </a:r>
          </a:p>
          <a:p>
            <a:pPr marL="357188" indent="-17462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Технико-экономический колледж при Карагандинском индустриальном университете</a:t>
            </a:r>
          </a:p>
          <a:p>
            <a:pPr marL="357188" indent="-17462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Карагандинский высший политехнический колледж</a:t>
            </a:r>
          </a:p>
          <a:p>
            <a:pPr marL="357188" indent="-17462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Карагандинский горно-индустриальный колледж</a:t>
            </a:r>
          </a:p>
          <a:p>
            <a:pPr marL="357188" indent="-17462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5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Темиртауский</a:t>
            </a:r>
            <a:r>
              <a:rPr lang="ru-RU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Технический колледж</a:t>
            </a:r>
          </a:p>
          <a:p>
            <a:pPr marL="357188" indent="-17462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5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Темиртауский</a:t>
            </a:r>
            <a:r>
              <a:rPr lang="ru-RU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профессионально-технический колледж</a:t>
            </a:r>
          </a:p>
          <a:p>
            <a:pPr marL="357188" indent="-17462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Шахтинский технологический колледж</a:t>
            </a:r>
          </a:p>
          <a:p>
            <a:pPr marL="357188" indent="-17462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Саранский технический колледж </a:t>
            </a:r>
          </a:p>
          <a:p>
            <a:pPr marL="357188" indent="-17462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5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Каражалский</a:t>
            </a:r>
            <a:r>
              <a:rPr lang="ru-RU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горно-технический колледж</a:t>
            </a:r>
          </a:p>
          <a:p>
            <a:pPr marL="357188" indent="-17462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5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Лисаковский</a:t>
            </a:r>
            <a:r>
              <a:rPr lang="ru-RU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технический колледж</a:t>
            </a:r>
          </a:p>
          <a:p>
            <a:pPr marL="357188" indent="-17462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Горнотехнический колледж, Степногорск </a:t>
            </a:r>
          </a:p>
          <a:p>
            <a:pPr marL="357188" indent="-17462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Колледж "Максат"</a:t>
            </a:r>
          </a:p>
        </p:txBody>
      </p:sp>
      <p:cxnSp>
        <p:nvCxnSpPr>
          <p:cNvPr id="904" name="Straight Connector 161">
            <a:extLst>
              <a:ext uri="{FF2B5EF4-FFF2-40B4-BE49-F238E27FC236}">
                <a16:creationId xmlns:a16="http://schemas.microsoft.com/office/drawing/2014/main" id="{F413C8D5-F505-5172-72C3-8FEBB5F9175C}"/>
              </a:ext>
            </a:extLst>
          </p:cNvPr>
          <p:cNvCxnSpPr>
            <a:cxnSpLocks/>
          </p:cNvCxnSpPr>
          <p:nvPr/>
        </p:nvCxnSpPr>
        <p:spPr>
          <a:xfrm>
            <a:off x="1245330" y="6668839"/>
            <a:ext cx="10295065" cy="0"/>
          </a:xfrm>
          <a:prstGeom prst="line">
            <a:avLst/>
          </a:prstGeom>
          <a:ln w="6350" cap="sq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536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BEB179E5-E1D0-4F3F-A6B6-A20BC283626E}"/>
              </a:ext>
            </a:extLst>
          </p:cNvPr>
          <p:cNvGrpSpPr/>
          <p:nvPr/>
        </p:nvGrpSpPr>
        <p:grpSpPr>
          <a:xfrm>
            <a:off x="388898" y="3850366"/>
            <a:ext cx="12493291" cy="2900015"/>
            <a:chOff x="303716" y="3918055"/>
            <a:chExt cx="12493291" cy="2900015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277B9099-69A7-4CE1-A518-BD791AFA4412}"/>
                </a:ext>
              </a:extLst>
            </p:cNvPr>
            <p:cNvGrpSpPr/>
            <p:nvPr/>
          </p:nvGrpSpPr>
          <p:grpSpPr>
            <a:xfrm>
              <a:off x="303716" y="3918055"/>
              <a:ext cx="11262285" cy="2556757"/>
              <a:chOff x="294508" y="3856769"/>
              <a:chExt cx="11262285" cy="2556757"/>
            </a:xfrm>
          </p:grpSpPr>
          <p:grpSp>
            <p:nvGrpSpPr>
              <p:cNvPr id="7" name="Группа 6">
                <a:extLst>
                  <a:ext uri="{FF2B5EF4-FFF2-40B4-BE49-F238E27FC236}">
                    <a16:creationId xmlns:a16="http://schemas.microsoft.com/office/drawing/2014/main" id="{C108E4CE-7731-473E-8879-E4149906CF27}"/>
                  </a:ext>
                </a:extLst>
              </p:cNvPr>
              <p:cNvGrpSpPr/>
              <p:nvPr/>
            </p:nvGrpSpPr>
            <p:grpSpPr>
              <a:xfrm>
                <a:off x="294508" y="3856769"/>
                <a:ext cx="11262285" cy="2556757"/>
                <a:chOff x="274646" y="4408506"/>
                <a:chExt cx="11262285" cy="2556757"/>
              </a:xfrm>
            </p:grpSpPr>
            <p:sp>
              <p:nvSpPr>
                <p:cNvPr id="150" name="TextBox 149">
                  <a:extLst>
                    <a:ext uri="{FF2B5EF4-FFF2-40B4-BE49-F238E27FC236}">
                      <a16:creationId xmlns:a16="http://schemas.microsoft.com/office/drawing/2014/main" id="{B471576B-8EFB-4BB3-8ABB-5BF121A1606D}"/>
                    </a:ext>
                  </a:extLst>
                </p:cNvPr>
                <p:cNvSpPr txBox="1"/>
                <p:nvPr/>
              </p:nvSpPr>
              <p:spPr>
                <a:xfrm>
                  <a:off x="1835482" y="5081880"/>
                  <a:ext cx="1277171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ru-RU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C15"/>
                      </a:solidFill>
                      <a:effectLst/>
                      <a:uLnTx/>
                      <a:uFillTx/>
                      <a:latin typeface="Roboto Medium" panose="02000000000000000000" pitchFamily="2" charset="0"/>
                      <a:ea typeface="Roboto Medium" panose="02000000000000000000" pitchFamily="2" charset="0"/>
                      <a:cs typeface="Roboto" panose="02000000000000000000" pitchFamily="2" charset="0"/>
                      <a:sym typeface="Arial"/>
                    </a:rPr>
                    <a:t>2022-2024</a:t>
                  </a:r>
                </a:p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ru-RU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C15"/>
                      </a:solidFill>
                      <a:effectLst/>
                      <a:uLnTx/>
                      <a:uFillTx/>
                      <a:latin typeface="Roboto" panose="02000000000000000000" pitchFamily="2" charset="0"/>
                      <a:ea typeface="Roboto" panose="02000000000000000000" pitchFamily="2" charset="0"/>
                      <a:cs typeface="Arial"/>
                      <a:sym typeface="Arial"/>
                    </a:rPr>
                    <a:t>год</a:t>
                  </a:r>
                  <a:endParaRPr kumimoji="0" lang="ru-RU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C15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grpSp>
              <p:nvGrpSpPr>
                <p:cNvPr id="6" name="Группа 5">
                  <a:extLst>
                    <a:ext uri="{FF2B5EF4-FFF2-40B4-BE49-F238E27FC236}">
                      <a16:creationId xmlns:a16="http://schemas.microsoft.com/office/drawing/2014/main" id="{CDEA5F1A-FB39-42C5-8B37-516FEA4786DA}"/>
                    </a:ext>
                  </a:extLst>
                </p:cNvPr>
                <p:cNvGrpSpPr/>
                <p:nvPr/>
              </p:nvGrpSpPr>
              <p:grpSpPr>
                <a:xfrm>
                  <a:off x="274646" y="4408506"/>
                  <a:ext cx="11262285" cy="2556757"/>
                  <a:chOff x="274646" y="4408506"/>
                  <a:chExt cx="11262285" cy="2556757"/>
                </a:xfrm>
              </p:grpSpPr>
              <p:grpSp>
                <p:nvGrpSpPr>
                  <p:cNvPr id="5" name="Группа 4">
                    <a:extLst>
                      <a:ext uri="{FF2B5EF4-FFF2-40B4-BE49-F238E27FC236}">
                        <a16:creationId xmlns:a16="http://schemas.microsoft.com/office/drawing/2014/main" id="{D6E00E66-66FC-4446-88EA-8168201B7CD6}"/>
                      </a:ext>
                    </a:extLst>
                  </p:cNvPr>
                  <p:cNvGrpSpPr/>
                  <p:nvPr/>
                </p:nvGrpSpPr>
                <p:grpSpPr>
                  <a:xfrm>
                    <a:off x="274646" y="4408506"/>
                    <a:ext cx="11262285" cy="1376211"/>
                    <a:chOff x="274646" y="4372410"/>
                    <a:chExt cx="11262285" cy="1376211"/>
                  </a:xfrm>
                </p:grpSpPr>
                <p:grpSp>
                  <p:nvGrpSpPr>
                    <p:cNvPr id="113" name="Группа 112">
                      <a:extLst>
                        <a:ext uri="{FF2B5EF4-FFF2-40B4-BE49-F238E27FC236}">
                          <a16:creationId xmlns:a16="http://schemas.microsoft.com/office/drawing/2014/main" id="{38666B38-F0E7-4A02-A5FB-B0B05309834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74646" y="4372410"/>
                      <a:ext cx="11262285" cy="1212630"/>
                      <a:chOff x="325193" y="4839203"/>
                      <a:chExt cx="11262285" cy="1212630"/>
                    </a:xfrm>
                  </p:grpSpPr>
                  <p:grpSp>
                    <p:nvGrpSpPr>
                      <p:cNvPr id="121" name="Группа 120">
                        <a:extLst>
                          <a:ext uri="{FF2B5EF4-FFF2-40B4-BE49-F238E27FC236}">
                            <a16:creationId xmlns:a16="http://schemas.microsoft.com/office/drawing/2014/main" id="{E4EB5342-B611-4669-BFC1-001E4CB10BD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25193" y="4839203"/>
                        <a:ext cx="11262285" cy="1212630"/>
                        <a:chOff x="339374" y="1271532"/>
                        <a:chExt cx="11262285" cy="1212630"/>
                      </a:xfrm>
                    </p:grpSpPr>
                    <p:sp>
                      <p:nvSpPr>
                        <p:cNvPr id="127" name="TextBox 126">
                          <a:extLst>
                            <a:ext uri="{FF2B5EF4-FFF2-40B4-BE49-F238E27FC236}">
                              <a16:creationId xmlns:a16="http://schemas.microsoft.com/office/drawing/2014/main" id="{1C2967A7-E773-446D-AD31-3D667A2DC1B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39374" y="1271532"/>
                          <a:ext cx="6318101" cy="37965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marL="0" marR="0" lvl="0" indent="0" algn="l" defTabSz="121917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1867" b="1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C15"/>
                              </a:solidFill>
                              <a:effectLst/>
                              <a:uLnTx/>
                              <a:uFillTx/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  <a:sym typeface="Arial"/>
                            </a:rPr>
                            <a:t>Дуальное обучение</a:t>
                          </a:r>
                        </a:p>
                      </p:txBody>
                    </p:sp>
                    <p:sp>
                      <p:nvSpPr>
                        <p:cNvPr id="133" name="TextBox 132">
                          <a:extLst>
                            <a:ext uri="{FF2B5EF4-FFF2-40B4-BE49-F238E27FC236}">
                              <a16:creationId xmlns:a16="http://schemas.microsoft.com/office/drawing/2014/main" id="{934909D3-8F78-41D4-889E-90336F2D427B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249219" y="1899388"/>
                          <a:ext cx="1398770" cy="58477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marL="0" marR="0" lvl="0" indent="0" algn="ctr" defTabSz="121917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3200" b="1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6FDB"/>
                              </a:solidFill>
                              <a:effectLst/>
                              <a:uLnTx/>
                              <a:uFillTx/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  <a:sym typeface="Arial"/>
                            </a:rPr>
                            <a:t>1638</a:t>
                          </a:r>
                        </a:p>
                      </p:txBody>
                    </p:sp>
                    <p:cxnSp>
                      <p:nvCxnSpPr>
                        <p:cNvPr id="131" name="Прямая соединительная линия 130">
                          <a:extLst>
                            <a:ext uri="{FF2B5EF4-FFF2-40B4-BE49-F238E27FC236}">
                              <a16:creationId xmlns:a16="http://schemas.microsoft.com/office/drawing/2014/main" id="{DED3B550-22AA-4D69-9D02-148E263395C7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440451" y="1655768"/>
                          <a:ext cx="11161208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18" name="TextBox 117">
                        <a:extLst>
                          <a:ext uri="{FF2B5EF4-FFF2-40B4-BE49-F238E27FC236}">
                            <a16:creationId xmlns:a16="http://schemas.microsoft.com/office/drawing/2014/main" id="{A6612B66-5015-4008-9C20-FB0F08A6350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689565" y="5736297"/>
                        <a:ext cx="2854944" cy="25654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 marL="0" marR="0" lvl="0" indent="0" algn="l" defTabSz="121917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ru-RU" sz="1067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36FDB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  <a:sym typeface="Arial"/>
                        </a:endParaRPr>
                      </a:p>
                    </p:txBody>
                  </p:sp>
                </p:grpSp>
                <p:sp>
                  <p:nvSpPr>
                    <p:cNvPr id="148" name="TextBox 147">
                      <a:extLst>
                        <a:ext uri="{FF2B5EF4-FFF2-40B4-BE49-F238E27FC236}">
                          <a16:creationId xmlns:a16="http://schemas.microsoft.com/office/drawing/2014/main" id="{D9C031E6-1C5A-49F2-873F-A0FED7C9D07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949064" y="5451167"/>
                      <a:ext cx="1911497" cy="2974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33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C15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  <a:sym typeface="Arial"/>
                        </a:rPr>
                        <a:t>студентов</a:t>
                      </a:r>
                      <a:endParaRPr kumimoji="0" lang="ru-RU" sz="1067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C15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151" name="TextBox 150">
                    <a:extLst>
                      <a:ext uri="{FF2B5EF4-FFF2-40B4-BE49-F238E27FC236}">
                        <a16:creationId xmlns:a16="http://schemas.microsoft.com/office/drawing/2014/main" id="{3AD45CE1-E236-4818-9FCB-C84AB89B1513}"/>
                      </a:ext>
                    </a:extLst>
                  </p:cNvPr>
                  <p:cNvSpPr txBox="1"/>
                  <p:nvPr/>
                </p:nvSpPr>
                <p:spPr>
                  <a:xfrm>
                    <a:off x="755362" y="5857267"/>
                    <a:ext cx="5945431" cy="110799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76DC"/>
                        </a:solidFill>
                        <a:effectLst/>
                        <a:uLnTx/>
                        <a:uFillTx/>
                        <a:latin typeface="Roboto "/>
                        <a:ea typeface="+mn-ea"/>
                        <a:cs typeface="+mn-cs"/>
                      </a:rPr>
                      <a:t>Компания получает доступ к молодым талантам, которые уже имеют практический опыт работы и готовы к быстрому включению в производственный процесс.</a:t>
                    </a:r>
                  </a:p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76DC"/>
                        </a:solidFill>
                        <a:effectLst/>
                        <a:uLnTx/>
                        <a:uFillTx/>
                        <a:latin typeface="Roboto "/>
                        <a:ea typeface="+mn-ea"/>
                        <a:cs typeface="+mn-cs"/>
                      </a:rPr>
                      <a:t>Обеспечивает более практико-ориентированную подготовку специалистов, что повышает их качество и эффективность работы.</a:t>
                    </a:r>
                  </a:p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76DC"/>
                        </a:solidFill>
                        <a:effectLst/>
                        <a:uLnTx/>
                        <a:uFillTx/>
                        <a:latin typeface="Roboto "/>
                        <a:ea typeface="+mn-ea"/>
                        <a:cs typeface="+mn-cs"/>
                      </a:rPr>
                      <a:t>Дуальное обучение способствует развитию партнерских отношений с вузами, что позволяет совместно решать кадровые вопросы и улучшать качество обучения.</a:t>
                    </a:r>
                    <a:endParaRPr kumimoji="0" lang="ru-RU" sz="1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F76DC"/>
                      </a:solidFill>
                      <a:effectLst/>
                      <a:uLnTx/>
                      <a:uFillTx/>
                      <a:latin typeface="Roboto "/>
                      <a:ea typeface="+mn-ea"/>
                      <a:cs typeface="+mn-cs"/>
                    </a:endParaRPr>
                  </a:p>
                </p:txBody>
              </p:sp>
            </p:grpSp>
          </p:grpSp>
          <p:pic>
            <p:nvPicPr>
              <p:cNvPr id="73" name="Рисунок 72" descr="Флажок со сплошной заливкой">
                <a:extLst>
                  <a:ext uri="{FF2B5EF4-FFF2-40B4-BE49-F238E27FC236}">
                    <a16:creationId xmlns:a16="http://schemas.microsoft.com/office/drawing/2014/main" id="{82D8B44A-C47C-49BF-B6E7-7EAD14ACEE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48956" y="5658591"/>
                <a:ext cx="250564" cy="280636"/>
              </a:xfrm>
              <a:prstGeom prst="rect">
                <a:avLst/>
              </a:prstGeom>
            </p:spPr>
          </p:pic>
        </p:grpSp>
        <p:graphicFrame>
          <p:nvGraphicFramePr>
            <p:cNvPr id="61" name="Диаграмма 60">
              <a:extLst>
                <a:ext uri="{FF2B5EF4-FFF2-40B4-BE49-F238E27FC236}">
                  <a16:creationId xmlns:a16="http://schemas.microsoft.com/office/drawing/2014/main" id="{6E91ADCE-C7A8-4020-962B-9D4D2A96A2F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603844302"/>
                </p:ext>
              </p:extLst>
            </p:nvPr>
          </p:nvGraphicFramePr>
          <p:xfrm>
            <a:off x="5781169" y="4250736"/>
            <a:ext cx="7015838" cy="25673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135" name="Google Shape;135;p19"/>
          <p:cNvSpPr txBox="1">
            <a:spLocks noGrp="1"/>
          </p:cNvSpPr>
          <p:nvPr>
            <p:ph type="sldNum" idx="12"/>
          </p:nvPr>
        </p:nvSpPr>
        <p:spPr>
          <a:xfrm>
            <a:off x="11192357" y="-68976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ru" sz="1333" b="0" i="0" u="none" strike="noStrike" kern="0" cap="none" spc="0" normalizeH="0" baseline="0" noProof="0">
                <a:ln>
                  <a:noFill/>
                </a:ln>
                <a:solidFill>
                  <a:srgbClr val="000C15"/>
                </a:solidFill>
                <a:effectLst/>
                <a:uLnTx/>
                <a:uFillTx/>
                <a:latin typeface="Roboto Medium"/>
                <a:ea typeface="Roboto Medium"/>
                <a:cs typeface="Roboto Medium"/>
                <a:sym typeface="Roboto Medium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4</a:t>
            </a:fld>
            <a:endParaRPr kumimoji="0" sz="1333" b="0" i="0" u="none" strike="noStrike" kern="0" cap="none" spc="0" normalizeH="0" baseline="0" noProof="0">
              <a:ln>
                <a:noFill/>
              </a:ln>
              <a:solidFill>
                <a:srgbClr val="000C15"/>
              </a:solidFill>
              <a:effectLst/>
              <a:uLnTx/>
              <a:uFillTx/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BF4620-BED1-4B77-903B-A071B885F6A4}"/>
              </a:ext>
            </a:extLst>
          </p:cNvPr>
          <p:cNvSpPr txBox="1"/>
          <p:nvPr/>
        </p:nvSpPr>
        <p:spPr>
          <a:xfrm>
            <a:off x="268042" y="455824"/>
            <a:ext cx="12533557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ru-RU" sz="2133" kern="0" dirty="0">
                <a:solidFill>
                  <a:srgbClr val="000C15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  <a:sym typeface="Arial"/>
              </a:rPr>
              <a:t>В</a:t>
            </a:r>
            <a:r>
              <a:rPr kumimoji="0" lang="ru-RU" sz="2133" b="0" i="0" u="none" strike="noStrike" kern="0" cap="none" spc="0" normalizeH="0" baseline="0" noProof="0" dirty="0" err="1">
                <a:ln>
                  <a:noFill/>
                </a:ln>
                <a:solidFill>
                  <a:srgbClr val="000C15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  <a:sym typeface="Arial"/>
              </a:rPr>
              <a:t>заимодействие</a:t>
            </a:r>
            <a:r>
              <a:rPr kumimoji="0" lang="ru-RU" sz="2133" b="0" i="0" u="none" strike="noStrike" kern="0" cap="none" spc="0" normalizeH="0" baseline="0" noProof="0" dirty="0">
                <a:ln>
                  <a:noFill/>
                </a:ln>
                <a:solidFill>
                  <a:srgbClr val="000C15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  <a:sym typeface="Arial"/>
              </a:rPr>
              <a:t> со студентами, учебными заведениями и внешними учебными центрами </a:t>
            </a: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srgbClr val="000C15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  <a:sym typeface="Arial"/>
              </a:rPr>
              <a:t> </a:t>
            </a:r>
            <a:endParaRPr kumimoji="0" lang="ru-RU" sz="2133" b="0" i="0" u="none" strike="noStrike" kern="0" cap="none" spc="0" normalizeH="0" baseline="0" noProof="0" dirty="0">
              <a:ln>
                <a:noFill/>
              </a:ln>
              <a:solidFill>
                <a:srgbClr val="000C15"/>
              </a:solidFill>
              <a:effectLst/>
              <a:uLnTx/>
              <a:uFillTx/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  <a:sym typeface="Arial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441AB2E-8205-4C76-B0C6-BF886A22A46E}"/>
              </a:ext>
            </a:extLst>
          </p:cNvPr>
          <p:cNvGrpSpPr/>
          <p:nvPr/>
        </p:nvGrpSpPr>
        <p:grpSpPr>
          <a:xfrm>
            <a:off x="348103" y="946748"/>
            <a:ext cx="12504687" cy="2910856"/>
            <a:chOff x="231883" y="957423"/>
            <a:chExt cx="12504687" cy="2910856"/>
          </a:xfrm>
        </p:grpSpPr>
        <p:graphicFrame>
          <p:nvGraphicFramePr>
            <p:cNvPr id="60" name="Диаграмма 59">
              <a:extLst>
                <a:ext uri="{FF2B5EF4-FFF2-40B4-BE49-F238E27FC236}">
                  <a16:creationId xmlns:a16="http://schemas.microsoft.com/office/drawing/2014/main" id="{3B6D41C1-1078-4BC8-9404-4646382932D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95877128"/>
                </p:ext>
              </p:extLst>
            </p:nvPr>
          </p:nvGraphicFramePr>
          <p:xfrm>
            <a:off x="5720732" y="1300945"/>
            <a:ext cx="7015838" cy="25673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88E134DE-8D0E-4818-AD28-C07817B1E23A}"/>
                </a:ext>
              </a:extLst>
            </p:cNvPr>
            <p:cNvGrpSpPr/>
            <p:nvPr/>
          </p:nvGrpSpPr>
          <p:grpSpPr>
            <a:xfrm>
              <a:off x="231883" y="957423"/>
              <a:ext cx="11276466" cy="2857552"/>
              <a:chOff x="231883" y="957423"/>
              <a:chExt cx="11276466" cy="2857552"/>
            </a:xfrm>
          </p:grpSpPr>
          <p:grpSp>
            <p:nvGrpSpPr>
              <p:cNvPr id="111" name="Группа 110">
                <a:extLst>
                  <a:ext uri="{FF2B5EF4-FFF2-40B4-BE49-F238E27FC236}">
                    <a16:creationId xmlns:a16="http://schemas.microsoft.com/office/drawing/2014/main" id="{0C482BC9-3476-480A-B8C8-6E651DDC04F7}"/>
                  </a:ext>
                </a:extLst>
              </p:cNvPr>
              <p:cNvGrpSpPr/>
              <p:nvPr/>
            </p:nvGrpSpPr>
            <p:grpSpPr>
              <a:xfrm>
                <a:off x="231883" y="957423"/>
                <a:ext cx="11276466" cy="2857552"/>
                <a:chOff x="217496" y="4071623"/>
                <a:chExt cx="11276466" cy="2857552"/>
              </a:xfrm>
            </p:grpSpPr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790DB273-7D0F-4965-902C-3A481F807720}"/>
                    </a:ext>
                  </a:extLst>
                </p:cNvPr>
                <p:cNvSpPr txBox="1"/>
                <p:nvPr/>
              </p:nvSpPr>
              <p:spPr>
                <a:xfrm>
                  <a:off x="1705887" y="4820910"/>
                  <a:ext cx="1277171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ru-RU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C15"/>
                      </a:solidFill>
                      <a:effectLst/>
                      <a:uLnTx/>
                      <a:uFillTx/>
                      <a:latin typeface="Roboto Medium" panose="02000000000000000000" pitchFamily="2" charset="0"/>
                      <a:ea typeface="Roboto Medium" panose="02000000000000000000" pitchFamily="2" charset="0"/>
                      <a:cs typeface="Roboto" panose="02000000000000000000" pitchFamily="2" charset="0"/>
                      <a:sym typeface="Arial"/>
                    </a:rPr>
                    <a:t>2022-2024</a:t>
                  </a:r>
                </a:p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ru-RU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C15"/>
                      </a:solidFill>
                      <a:effectLst/>
                      <a:uLnTx/>
                      <a:uFillTx/>
                      <a:latin typeface="Roboto" panose="02000000000000000000" pitchFamily="2" charset="0"/>
                      <a:ea typeface="Roboto" panose="02000000000000000000" pitchFamily="2" charset="0"/>
                      <a:cs typeface="Arial"/>
                      <a:sym typeface="Arial"/>
                    </a:rPr>
                    <a:t>год</a:t>
                  </a:r>
                  <a:endParaRPr kumimoji="0" lang="ru-RU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C15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grpSp>
              <p:nvGrpSpPr>
                <p:cNvPr id="117" name="Группа 116">
                  <a:extLst>
                    <a:ext uri="{FF2B5EF4-FFF2-40B4-BE49-F238E27FC236}">
                      <a16:creationId xmlns:a16="http://schemas.microsoft.com/office/drawing/2014/main" id="{14FC66AF-9EF9-44B7-A549-3CF89658A2A3}"/>
                    </a:ext>
                  </a:extLst>
                </p:cNvPr>
                <p:cNvGrpSpPr/>
                <p:nvPr/>
              </p:nvGrpSpPr>
              <p:grpSpPr>
                <a:xfrm>
                  <a:off x="217496" y="4071623"/>
                  <a:ext cx="11276466" cy="2857552"/>
                  <a:chOff x="217496" y="4071623"/>
                  <a:chExt cx="11276466" cy="2857552"/>
                </a:xfrm>
              </p:grpSpPr>
              <p:grpSp>
                <p:nvGrpSpPr>
                  <p:cNvPr id="122" name="Группа 121">
                    <a:extLst>
                      <a:ext uri="{FF2B5EF4-FFF2-40B4-BE49-F238E27FC236}">
                        <a16:creationId xmlns:a16="http://schemas.microsoft.com/office/drawing/2014/main" id="{DB4DF1C0-A518-4F21-9BB6-FFBA84A0C4E0}"/>
                      </a:ext>
                    </a:extLst>
                  </p:cNvPr>
                  <p:cNvGrpSpPr/>
                  <p:nvPr/>
                </p:nvGrpSpPr>
                <p:grpSpPr>
                  <a:xfrm>
                    <a:off x="217496" y="4071623"/>
                    <a:ext cx="11276466" cy="1539436"/>
                    <a:chOff x="217496" y="4035527"/>
                    <a:chExt cx="11276466" cy="1539436"/>
                  </a:xfrm>
                </p:grpSpPr>
                <p:grpSp>
                  <p:nvGrpSpPr>
                    <p:cNvPr id="132" name="Группа 131">
                      <a:extLst>
                        <a:ext uri="{FF2B5EF4-FFF2-40B4-BE49-F238E27FC236}">
                          <a16:creationId xmlns:a16="http://schemas.microsoft.com/office/drawing/2014/main" id="{86A64E3A-3F02-4C1A-912D-03F1C31FF1D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7496" y="4035527"/>
                      <a:ext cx="11276466" cy="1490522"/>
                      <a:chOff x="268043" y="4502320"/>
                      <a:chExt cx="11276466" cy="1490522"/>
                    </a:xfrm>
                  </p:grpSpPr>
                  <p:grpSp>
                    <p:nvGrpSpPr>
                      <p:cNvPr id="140" name="Группа 139">
                        <a:extLst>
                          <a:ext uri="{FF2B5EF4-FFF2-40B4-BE49-F238E27FC236}">
                            <a16:creationId xmlns:a16="http://schemas.microsoft.com/office/drawing/2014/main" id="{07322BC3-522A-497E-AD07-5CDD757D357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68043" y="4502320"/>
                        <a:ext cx="11262285" cy="1211644"/>
                        <a:chOff x="282224" y="934649"/>
                        <a:chExt cx="11262285" cy="1211644"/>
                      </a:xfrm>
                    </p:grpSpPr>
                    <p:sp>
                      <p:nvSpPr>
                        <p:cNvPr id="145" name="TextBox 144">
                          <a:extLst>
                            <a:ext uri="{FF2B5EF4-FFF2-40B4-BE49-F238E27FC236}">
                              <a16:creationId xmlns:a16="http://schemas.microsoft.com/office/drawing/2014/main" id="{6661D7DA-D6DD-4F6B-936F-951EEBBF9BC1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82224" y="934649"/>
                          <a:ext cx="6318101" cy="37965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marL="0" marR="0" lvl="0" indent="0" algn="l" defTabSz="121917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1867" b="1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C15"/>
                              </a:solidFill>
                              <a:effectLst/>
                              <a:uLnTx/>
                              <a:uFillTx/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  <a:sym typeface="Arial"/>
                            </a:rPr>
                            <a:t>Профессиональная практика студентов </a:t>
                          </a:r>
                        </a:p>
                      </p:txBody>
                    </p:sp>
                    <p:sp>
                      <p:nvSpPr>
                        <p:cNvPr id="146" name="TextBox 145">
                          <a:extLst>
                            <a:ext uri="{FF2B5EF4-FFF2-40B4-BE49-F238E27FC236}">
                              <a16:creationId xmlns:a16="http://schemas.microsoft.com/office/drawing/2014/main" id="{73747F3D-4902-40D3-9017-86F39BF9FDA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232864" y="1561519"/>
                          <a:ext cx="1398770" cy="58477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marL="0" marR="0" lvl="0" indent="0" algn="ctr" defTabSz="121917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3200" b="1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6FDB"/>
                              </a:solidFill>
                              <a:effectLst/>
                              <a:uLnTx/>
                              <a:uFillTx/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  <a:sym typeface="Arial"/>
                            </a:rPr>
                            <a:t>2577</a:t>
                          </a:r>
                        </a:p>
                      </p:txBody>
                    </p:sp>
                    <p:cxnSp>
                      <p:nvCxnSpPr>
                        <p:cNvPr id="157" name="Прямая соединительная линия 156">
                          <a:extLst>
                            <a:ext uri="{FF2B5EF4-FFF2-40B4-BE49-F238E27FC236}">
                              <a16:creationId xmlns:a16="http://schemas.microsoft.com/office/drawing/2014/main" id="{D1F8D0B1-C6A9-43C8-A353-883A6DFF54A0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383301" y="1318885"/>
                          <a:ext cx="11161208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39" name="TextBox 138">
                        <a:extLst>
                          <a:ext uri="{FF2B5EF4-FFF2-40B4-BE49-F238E27FC236}">
                            <a16:creationId xmlns:a16="http://schemas.microsoft.com/office/drawing/2014/main" id="{3511154F-B9F6-4127-838F-8A228567F07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689565" y="5736297"/>
                        <a:ext cx="2854944" cy="25654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 marL="0" marR="0" lvl="0" indent="0" algn="l" defTabSz="121917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ru-RU" sz="1067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36FDB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  <a:sym typeface="Arial"/>
                        </a:endParaRPr>
                      </a:p>
                    </p:txBody>
                  </p:sp>
                </p:grpSp>
                <p:sp>
                  <p:nvSpPr>
                    <p:cNvPr id="134" name="TextBox 133">
                      <a:extLst>
                        <a:ext uri="{FF2B5EF4-FFF2-40B4-BE49-F238E27FC236}">
                          <a16:creationId xmlns:a16="http://schemas.microsoft.com/office/drawing/2014/main" id="{303323F0-30E9-4638-923E-70028FA87BB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932709" y="5113298"/>
                      <a:ext cx="1911497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33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C15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  <a:sym typeface="Arial"/>
                        </a:rPr>
                        <a:t>студентов 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67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C15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  <a:sym typeface="Arial"/>
                        </a:rPr>
                        <a:t>по 3 департаментам</a:t>
                      </a:r>
                      <a:endParaRPr kumimoji="0" lang="ru-RU" sz="1067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C15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123" name="TextBox 122">
                    <a:extLst>
                      <a:ext uri="{FF2B5EF4-FFF2-40B4-BE49-F238E27FC236}">
                        <a16:creationId xmlns:a16="http://schemas.microsoft.com/office/drawing/2014/main" id="{372C6BE7-9481-4341-81DC-C11A45FCE454}"/>
                      </a:ext>
                    </a:extLst>
                  </p:cNvPr>
                  <p:cNvSpPr txBox="1"/>
                  <p:nvPr/>
                </p:nvSpPr>
                <p:spPr>
                  <a:xfrm>
                    <a:off x="651366" y="5651902"/>
                    <a:ext cx="5912407" cy="127727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76DC"/>
                        </a:solidFill>
                        <a:effectLst/>
                        <a:uLnTx/>
                        <a:uFillTx/>
                        <a:latin typeface="Roboto "/>
                        <a:ea typeface="+mn-ea"/>
                        <a:cs typeface="+mn-cs"/>
                      </a:rPr>
                      <a:t>Дает возможность компании оценить потенциал студентов и выбрать из них перспективных кандидатов для будущего трудоустройства. </a:t>
                    </a:r>
                    <a:endPara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F76DC"/>
                      </a:solidFill>
                      <a:effectLst/>
                      <a:uLnTx/>
                      <a:uFillTx/>
                      <a:latin typeface="Roboto "/>
                      <a:ea typeface="+mn-ea"/>
                      <a:cs typeface="+mn-cs"/>
                    </a:endParaRPr>
                  </a:p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76DC"/>
                        </a:solidFill>
                        <a:effectLst/>
                        <a:uLnTx/>
                        <a:uFillTx/>
                        <a:latin typeface="Roboto "/>
                        <a:ea typeface="+mn-ea"/>
                        <a:cs typeface="+mn-cs"/>
                      </a:rPr>
                      <a:t>Повышает узнаваемость компании в вузах и среди молодежи. </a:t>
                    </a:r>
                    <a:endPara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F76DC"/>
                      </a:solidFill>
                      <a:effectLst/>
                      <a:uLnTx/>
                      <a:uFillTx/>
                      <a:latin typeface="Roboto "/>
                      <a:ea typeface="+mn-ea"/>
                      <a:cs typeface="+mn-cs"/>
                    </a:endParaRPr>
                  </a:p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76DC"/>
                        </a:solidFill>
                        <a:effectLst/>
                        <a:uLnTx/>
                        <a:uFillTx/>
                        <a:latin typeface="Roboto "/>
                        <a:ea typeface="+mn-ea"/>
                        <a:cs typeface="+mn-cs"/>
                      </a:rPr>
                      <a:t>Способствует развитию партнерских отношений с вузами, что позволяет совместно решать кадровые вопросы и улучшать качество обучения. Знакомство с представителями компании - возможность трудоустройства в компанию после окончания обучения</a:t>
                    </a:r>
                    <a:endParaRPr kumimoji="0" lang="ru-RU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F76DC"/>
                      </a:solidFill>
                      <a:effectLst/>
                      <a:uLnTx/>
                      <a:uFillTx/>
                      <a:latin typeface="Roboto "/>
                      <a:ea typeface="Roboto" panose="02000000000000000000" pitchFamily="2" charset="0"/>
                      <a:cs typeface="Roboto" panose="02000000000000000000" pitchFamily="2" charset="0"/>
                      <a:sym typeface="Arial"/>
                    </a:endParaRPr>
                  </a:p>
                </p:txBody>
              </p:sp>
            </p:grpSp>
          </p:grpSp>
          <p:pic>
            <p:nvPicPr>
              <p:cNvPr id="69" name="Рисунок 68" descr="Флажок со сплошной заливкой">
                <a:extLst>
                  <a:ext uri="{FF2B5EF4-FFF2-40B4-BE49-F238E27FC236}">
                    <a16:creationId xmlns:a16="http://schemas.microsoft.com/office/drawing/2014/main" id="{C9458053-3C7A-4CCA-96BA-4C177F780C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66611" y="2863203"/>
                <a:ext cx="250564" cy="28063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91839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F33EF3C-B1F0-4AB1-BFE0-47ECC4D1AE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" sz="1333" b="0" i="0" u="none" strike="noStrike" kern="1200" cap="none" spc="0" normalizeH="0" baseline="0" noProof="0" smtClean="0">
                <a:ln>
                  <a:noFill/>
                </a:ln>
                <a:solidFill>
                  <a:srgbClr val="000C15"/>
                </a:solidFill>
                <a:effectLst/>
                <a:uLnTx/>
                <a:uFillTx/>
                <a:latin typeface="Roboto Medium"/>
                <a:ea typeface="Roboto Medium"/>
                <a:cs typeface="Roboto Medium"/>
                <a:sym typeface="Roboto Medium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" sz="1333" b="0" i="0" u="none" strike="noStrike" kern="1200" cap="none" spc="0" normalizeH="0" baseline="0" noProof="0">
              <a:ln>
                <a:noFill/>
              </a:ln>
              <a:solidFill>
                <a:srgbClr val="000C15"/>
              </a:solidFill>
              <a:effectLst/>
              <a:uLnTx/>
              <a:uFillTx/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993483BC-6969-4284-9CFC-5E145354B0B7}"/>
              </a:ext>
            </a:extLst>
          </p:cNvPr>
          <p:cNvGrpSpPr/>
          <p:nvPr/>
        </p:nvGrpSpPr>
        <p:grpSpPr>
          <a:xfrm>
            <a:off x="325471" y="2548900"/>
            <a:ext cx="11294353" cy="4044432"/>
            <a:chOff x="325471" y="2630788"/>
            <a:chExt cx="11294353" cy="4044432"/>
          </a:xfrm>
        </p:grpSpPr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E034B354-5C2E-40EC-A79E-E1079238A29F}"/>
                </a:ext>
              </a:extLst>
            </p:cNvPr>
            <p:cNvGrpSpPr/>
            <p:nvPr/>
          </p:nvGrpSpPr>
          <p:grpSpPr>
            <a:xfrm>
              <a:off x="1504230" y="3779627"/>
              <a:ext cx="5727660" cy="883626"/>
              <a:chOff x="1504230" y="2773772"/>
              <a:chExt cx="5727660" cy="883626"/>
            </a:xfrm>
          </p:grpSpPr>
          <p:sp>
            <p:nvSpPr>
              <p:cNvPr id="88" name="Google Shape;148;p21">
                <a:extLst>
                  <a:ext uri="{FF2B5EF4-FFF2-40B4-BE49-F238E27FC236}">
                    <a16:creationId xmlns:a16="http://schemas.microsoft.com/office/drawing/2014/main" id="{A5974634-17CC-4B52-BB1F-7747B664C54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66286" y="2983358"/>
                <a:ext cx="1065604" cy="3511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rmAutofit fontScale="92500" lnSpcReduction="20000"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C15"/>
                  </a:buClr>
                  <a:buSzPts val="3600"/>
                  <a:buFont typeface="Roboto Medium"/>
                  <a:buNone/>
                  <a:defRPr sz="3600" b="0" i="0" u="none" strike="noStrike" cap="none">
                    <a:solidFill>
                      <a:srgbClr val="000C15"/>
                    </a:solidFill>
                    <a:latin typeface="Roboto Medium"/>
                    <a:ea typeface="Roboto Medium"/>
                    <a:cs typeface="Roboto Medium"/>
                    <a:sym typeface="Roboto Medium"/>
                  </a:defRPr>
                </a:lvl1pPr>
                <a:lvl2pPr marR="0" lvl="1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C15"/>
                  </a:buClr>
                  <a:buSzPts val="3600"/>
                  <a:buFont typeface="Roboto Medium"/>
                  <a:buNone/>
                  <a:defRPr sz="3600" b="0" i="0" u="none" strike="noStrike" cap="none">
                    <a:solidFill>
                      <a:srgbClr val="000C15"/>
                    </a:solidFill>
                    <a:latin typeface="Roboto Medium"/>
                    <a:ea typeface="Roboto Medium"/>
                    <a:cs typeface="Roboto Medium"/>
                    <a:sym typeface="Roboto Medium"/>
                  </a:defRPr>
                </a:lvl2pPr>
                <a:lvl3pPr marR="0" lvl="2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C15"/>
                  </a:buClr>
                  <a:buSzPts val="3600"/>
                  <a:buFont typeface="Roboto Medium"/>
                  <a:buNone/>
                  <a:defRPr sz="3600" b="0" i="0" u="none" strike="noStrike" cap="none">
                    <a:solidFill>
                      <a:srgbClr val="000C15"/>
                    </a:solidFill>
                    <a:latin typeface="Roboto Medium"/>
                    <a:ea typeface="Roboto Medium"/>
                    <a:cs typeface="Roboto Medium"/>
                    <a:sym typeface="Roboto Medium"/>
                  </a:defRPr>
                </a:lvl3pPr>
                <a:lvl4pPr marR="0" lvl="3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C15"/>
                  </a:buClr>
                  <a:buSzPts val="3600"/>
                  <a:buFont typeface="Roboto Medium"/>
                  <a:buNone/>
                  <a:defRPr sz="3600" b="0" i="0" u="none" strike="noStrike" cap="none">
                    <a:solidFill>
                      <a:srgbClr val="000C15"/>
                    </a:solidFill>
                    <a:latin typeface="Roboto Medium"/>
                    <a:ea typeface="Roboto Medium"/>
                    <a:cs typeface="Roboto Medium"/>
                    <a:sym typeface="Roboto Medium"/>
                  </a:defRPr>
                </a:lvl4pPr>
                <a:lvl5pPr marR="0" lvl="4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C15"/>
                  </a:buClr>
                  <a:buSzPts val="3600"/>
                  <a:buFont typeface="Roboto Medium"/>
                  <a:buNone/>
                  <a:defRPr sz="3600" b="0" i="0" u="none" strike="noStrike" cap="none">
                    <a:solidFill>
                      <a:srgbClr val="000C15"/>
                    </a:solidFill>
                    <a:latin typeface="Roboto Medium"/>
                    <a:ea typeface="Roboto Medium"/>
                    <a:cs typeface="Roboto Medium"/>
                    <a:sym typeface="Roboto Medium"/>
                  </a:defRPr>
                </a:lvl5pPr>
                <a:lvl6pPr marR="0" lvl="5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C15"/>
                  </a:buClr>
                  <a:buSzPts val="3600"/>
                  <a:buFont typeface="Roboto Medium"/>
                  <a:buNone/>
                  <a:defRPr sz="3600" b="0" i="0" u="none" strike="noStrike" cap="none">
                    <a:solidFill>
                      <a:srgbClr val="000C15"/>
                    </a:solidFill>
                    <a:latin typeface="Roboto Medium"/>
                    <a:ea typeface="Roboto Medium"/>
                    <a:cs typeface="Roboto Medium"/>
                    <a:sym typeface="Roboto Medium"/>
                  </a:defRPr>
                </a:lvl6pPr>
                <a:lvl7pPr marR="0" lvl="6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C15"/>
                  </a:buClr>
                  <a:buSzPts val="3600"/>
                  <a:buFont typeface="Roboto Medium"/>
                  <a:buNone/>
                  <a:defRPr sz="3600" b="0" i="0" u="none" strike="noStrike" cap="none">
                    <a:solidFill>
                      <a:srgbClr val="000C15"/>
                    </a:solidFill>
                    <a:latin typeface="Roboto Medium"/>
                    <a:ea typeface="Roboto Medium"/>
                    <a:cs typeface="Roboto Medium"/>
                    <a:sym typeface="Roboto Medium"/>
                  </a:defRPr>
                </a:lvl7pPr>
                <a:lvl8pPr marR="0" lvl="7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C15"/>
                  </a:buClr>
                  <a:buSzPts val="3600"/>
                  <a:buFont typeface="Roboto Medium"/>
                  <a:buNone/>
                  <a:defRPr sz="3600" b="0" i="0" u="none" strike="noStrike" cap="none">
                    <a:solidFill>
                      <a:srgbClr val="000C15"/>
                    </a:solidFill>
                    <a:latin typeface="Roboto Medium"/>
                    <a:ea typeface="Roboto Medium"/>
                    <a:cs typeface="Roboto Medium"/>
                    <a:sym typeface="Roboto Medium"/>
                  </a:defRPr>
                </a:lvl8pPr>
                <a:lvl9pPr marR="0" lvl="8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C15"/>
                  </a:buClr>
                  <a:buSzPts val="3600"/>
                  <a:buFont typeface="Roboto Medium"/>
                  <a:buNone/>
                  <a:defRPr sz="3600" b="0" i="0" u="none" strike="noStrike" cap="none">
                    <a:solidFill>
                      <a:srgbClr val="000C15"/>
                    </a:solidFill>
                    <a:latin typeface="Roboto Medium"/>
                    <a:ea typeface="Roboto Medium"/>
                    <a:cs typeface="Roboto Medium"/>
                    <a:sym typeface="Roboto Medium"/>
                  </a:defRPr>
                </a:lvl9pPr>
              </a:lstStyle>
              <a:p>
                <a:pPr marL="0" marR="0" lvl="0" indent="0" algn="l" defTabSz="121917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C15"/>
                  </a:buClr>
                  <a:buSzPts val="3600"/>
                  <a:buFont typeface="Roboto Medium"/>
                  <a:buNone/>
                  <a:tabLst/>
                  <a:defRPr/>
                </a:pPr>
                <a:endPara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C15"/>
                  </a:solidFill>
                  <a:effectLst/>
                  <a:uLnTx/>
                  <a:uFillTx/>
                  <a:latin typeface="Roboto "/>
                  <a:ea typeface="Roboto Medium"/>
                  <a:cs typeface="Roboto Medium"/>
                  <a:sym typeface="Roboto Medium"/>
                </a:endParaRPr>
              </a:p>
            </p:txBody>
          </p:sp>
          <p:grpSp>
            <p:nvGrpSpPr>
              <p:cNvPr id="89" name="Группа 88">
                <a:extLst>
                  <a:ext uri="{FF2B5EF4-FFF2-40B4-BE49-F238E27FC236}">
                    <a16:creationId xmlns:a16="http://schemas.microsoft.com/office/drawing/2014/main" id="{7417B6BB-3329-4EF7-96A4-177A27A6CF38}"/>
                  </a:ext>
                </a:extLst>
              </p:cNvPr>
              <p:cNvGrpSpPr/>
              <p:nvPr/>
            </p:nvGrpSpPr>
            <p:grpSpPr>
              <a:xfrm>
                <a:off x="1504230" y="2773772"/>
                <a:ext cx="3452792" cy="883626"/>
                <a:chOff x="-114508" y="864427"/>
                <a:chExt cx="2589592" cy="662719"/>
              </a:xfrm>
            </p:grpSpPr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FAF14449-05D9-4B36-AFAD-B3AB99CC9A76}"/>
                    </a:ext>
                  </a:extLst>
                </p:cNvPr>
                <p:cNvSpPr txBox="1"/>
                <p:nvPr/>
              </p:nvSpPr>
              <p:spPr>
                <a:xfrm>
                  <a:off x="936538" y="870639"/>
                  <a:ext cx="786974" cy="65210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ru-RU" sz="3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97ADA"/>
                      </a:solidFill>
                      <a:effectLst/>
                      <a:uLnTx/>
                      <a:uFillTx/>
                      <a:latin typeface="Roboto Medium" panose="02000000000000000000" pitchFamily="2" charset="0"/>
                      <a:ea typeface="Roboto Medium" panose="02000000000000000000" pitchFamily="2" charset="0"/>
                      <a:cs typeface="Roboto" panose="02000000000000000000" pitchFamily="2" charset="0"/>
                      <a:sym typeface="Arial"/>
                    </a:rPr>
                    <a:t>16</a:t>
                  </a:r>
                  <a:r>
                    <a:rPr kumimoji="0" lang="ru-RU" sz="4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97ADA"/>
                      </a:solidFill>
                      <a:effectLst/>
                      <a:uLnTx/>
                      <a:uFillTx/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  <a:sym typeface="Arial"/>
                    </a:rPr>
                    <a:t> </a:t>
                  </a:r>
                  <a:endParaRPr kumimoji="0" lang="en-US" sz="4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97ADA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Arial"/>
                  </a:endParaRPr>
                </a:p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ru-RU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C15"/>
                      </a:solidFill>
                      <a:effectLst/>
                      <a:uLnTx/>
                      <a:uFillTx/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  <a:sym typeface="Arial"/>
                    </a:rPr>
                    <a:t>инфо-сессий</a:t>
                  </a:r>
                </a:p>
              </p:txBody>
            </p:sp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25D3E167-1558-4702-BAA8-2377D70EF441}"/>
                    </a:ext>
                  </a:extLst>
                </p:cNvPr>
                <p:cNvSpPr txBox="1"/>
                <p:nvPr/>
              </p:nvSpPr>
              <p:spPr>
                <a:xfrm>
                  <a:off x="1688110" y="864427"/>
                  <a:ext cx="786974" cy="65210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ru-RU" sz="3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97ADA"/>
                      </a:solidFill>
                      <a:effectLst/>
                      <a:uLnTx/>
                      <a:uFillTx/>
                      <a:latin typeface="Roboto Medium" panose="02000000000000000000" pitchFamily="2" charset="0"/>
                      <a:ea typeface="Roboto Medium" panose="02000000000000000000" pitchFamily="2" charset="0"/>
                      <a:cs typeface="Roboto" panose="02000000000000000000" pitchFamily="2" charset="0"/>
                      <a:sym typeface="Arial"/>
                    </a:rPr>
                    <a:t>17</a:t>
                  </a:r>
                  <a:r>
                    <a:rPr kumimoji="0" lang="ru-RU" sz="4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C15"/>
                      </a:solidFill>
                      <a:effectLst/>
                      <a:uLnTx/>
                      <a:uFillTx/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  <a:sym typeface="Arial"/>
                    </a:rPr>
                    <a:t> </a:t>
                  </a:r>
                  <a:endParaRPr kumimoji="0" lang="en-US" sz="4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C15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Arial"/>
                  </a:endParaRPr>
                </a:p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ru-RU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C15"/>
                      </a:solidFill>
                      <a:effectLst/>
                      <a:uLnTx/>
                      <a:uFillTx/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  <a:sym typeface="Arial"/>
                    </a:rPr>
                    <a:t>тренингов</a:t>
                  </a:r>
                </a:p>
              </p:txBody>
            </p:sp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948B3A9A-CA66-4932-8109-19757834AA5F}"/>
                    </a:ext>
                  </a:extLst>
                </p:cNvPr>
                <p:cNvSpPr txBox="1"/>
                <p:nvPr/>
              </p:nvSpPr>
              <p:spPr>
                <a:xfrm>
                  <a:off x="-114508" y="875045"/>
                  <a:ext cx="1065457" cy="65210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ru-RU" sz="3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97ADA"/>
                      </a:solidFill>
                      <a:effectLst/>
                      <a:uLnTx/>
                      <a:uFillTx/>
                      <a:latin typeface="Roboto Medium" panose="02000000000000000000" pitchFamily="2" charset="0"/>
                      <a:ea typeface="Roboto Medium" panose="02000000000000000000" pitchFamily="2" charset="0"/>
                      <a:cs typeface="Roboto" panose="02000000000000000000" pitchFamily="2" charset="0"/>
                      <a:sym typeface="Arial"/>
                    </a:rPr>
                    <a:t>3</a:t>
                  </a:r>
                  <a:r>
                    <a:rPr kumimoji="0" lang="ru-RU" sz="4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C15"/>
                      </a:solidFill>
                      <a:effectLst/>
                      <a:uLnTx/>
                      <a:uFillTx/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  <a:sym typeface="Arial"/>
                    </a:rPr>
                    <a:t> </a:t>
                  </a:r>
                  <a:endParaRPr kumimoji="0" lang="en-US" sz="4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C15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Arial"/>
                  </a:endParaRPr>
                </a:p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ru-RU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C15"/>
                      </a:solidFill>
                      <a:effectLst/>
                      <a:uLnTx/>
                      <a:uFillTx/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  <a:sym typeface="Arial"/>
                    </a:rPr>
                    <a:t>пленарные сессии</a:t>
                  </a:r>
                </a:p>
              </p:txBody>
            </p:sp>
          </p:grpSp>
        </p:grp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043D57CD-1230-42AE-B907-A3345C048C84}"/>
                </a:ext>
              </a:extLst>
            </p:cNvPr>
            <p:cNvSpPr txBox="1"/>
            <p:nvPr/>
          </p:nvSpPr>
          <p:spPr>
            <a:xfrm>
              <a:off x="3818009" y="3315081"/>
              <a:ext cx="352905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  <a:sym typeface="Arial"/>
                </a:rPr>
                <a:t>п</a:t>
              </a:r>
              <a:r>
                <a:rPr kumimoji="0" lang="ru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  <a:sym typeface="Arial"/>
                </a:rPr>
                <a:t>ериод проведения:</a:t>
              </a:r>
            </a:p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ru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  <a:sym typeface="Arial"/>
                </a:rPr>
                <a:t> 27 - 30 мая 2024</a:t>
              </a: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  <a:sym typeface="Arial"/>
              </a:endParaRPr>
            </a:p>
          </p:txBody>
        </p:sp>
        <p:grpSp>
          <p:nvGrpSpPr>
            <p:cNvPr id="103" name="Группа 102">
              <a:extLst>
                <a:ext uri="{FF2B5EF4-FFF2-40B4-BE49-F238E27FC236}">
                  <a16:creationId xmlns:a16="http://schemas.microsoft.com/office/drawing/2014/main" id="{02F0B58F-9AE1-4081-968D-36BC0C64B296}"/>
                </a:ext>
              </a:extLst>
            </p:cNvPr>
            <p:cNvGrpSpPr/>
            <p:nvPr/>
          </p:nvGrpSpPr>
          <p:grpSpPr>
            <a:xfrm>
              <a:off x="325471" y="2971159"/>
              <a:ext cx="5446728" cy="3704061"/>
              <a:chOff x="679371" y="972849"/>
              <a:chExt cx="5004943" cy="3006029"/>
            </a:xfrm>
          </p:grpSpPr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FF821E98-A9CA-4722-9642-2CD61B13BF94}"/>
                  </a:ext>
                </a:extLst>
              </p:cNvPr>
              <p:cNvSpPr txBox="1"/>
              <p:nvPr/>
            </p:nvSpPr>
            <p:spPr>
              <a:xfrm>
                <a:off x="3807846" y="2255146"/>
                <a:ext cx="1527513" cy="7243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97ADA"/>
                    </a:solidFill>
                    <a:effectLst/>
                    <a:uLnTx/>
                    <a:uFillTx/>
                    <a:latin typeface="Roboto Medium" panose="02000000000000000000" pitchFamily="2" charset="0"/>
                    <a:ea typeface="Roboto Medium" panose="02000000000000000000" pitchFamily="2" charset="0"/>
                    <a:cs typeface="Roboto" panose="02000000000000000000" pitchFamily="2" charset="0"/>
                    <a:sym typeface="Arial"/>
                  </a:rPr>
                  <a:t>30</a:t>
                </a:r>
                <a:r>
                  <a:rPr kumimoji="0" lang="ru-RU" sz="4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C15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Arial"/>
                  </a:rPr>
                  <a:t> </a:t>
                </a:r>
                <a:endPara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C15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Arial"/>
                </a:endParaRPr>
              </a:p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ru-RU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C15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Arial"/>
                  </a:rPr>
                  <a:t>Школ</a:t>
                </a:r>
              </a:p>
            </p:txBody>
          </p:sp>
          <p:grpSp>
            <p:nvGrpSpPr>
              <p:cNvPr id="105" name="Группа 104">
                <a:extLst>
                  <a:ext uri="{FF2B5EF4-FFF2-40B4-BE49-F238E27FC236}">
                    <a16:creationId xmlns:a16="http://schemas.microsoft.com/office/drawing/2014/main" id="{5C953909-81E3-4120-BD8A-0A2915E205A5}"/>
                  </a:ext>
                </a:extLst>
              </p:cNvPr>
              <p:cNvGrpSpPr/>
              <p:nvPr/>
            </p:nvGrpSpPr>
            <p:grpSpPr>
              <a:xfrm>
                <a:off x="767216" y="972849"/>
                <a:ext cx="974242" cy="679595"/>
                <a:chOff x="559995" y="1280899"/>
                <a:chExt cx="653230" cy="497643"/>
              </a:xfrm>
            </p:grpSpPr>
            <p:pic>
              <p:nvPicPr>
                <p:cNvPr id="123" name="Рисунок 122" descr="В яблочко со сплошной заливкой">
                  <a:extLst>
                    <a:ext uri="{FF2B5EF4-FFF2-40B4-BE49-F238E27FC236}">
                      <a16:creationId xmlns:a16="http://schemas.microsoft.com/office/drawing/2014/main" id="{9FFA2C19-264E-4978-80E3-E1D259E167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9440" y="1280899"/>
                  <a:ext cx="477333" cy="477333"/>
                </a:xfrm>
                <a:prstGeom prst="rect">
                  <a:avLst/>
                </a:prstGeom>
              </p:spPr>
            </p:pic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2A432EA8-176F-43E9-A4A7-0291B5AE0588}"/>
                    </a:ext>
                  </a:extLst>
                </p:cNvPr>
                <p:cNvSpPr txBox="1"/>
                <p:nvPr/>
              </p:nvSpPr>
              <p:spPr>
                <a:xfrm>
                  <a:off x="559995" y="1613930"/>
                  <a:ext cx="653230" cy="1646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ru-RU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C15"/>
                      </a:solidFill>
                      <a:effectLst/>
                      <a:uLnTx/>
                      <a:uFillTx/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  <a:sym typeface="Arial"/>
                    </a:rPr>
                    <a:t>Цель</a:t>
                  </a:r>
                </a:p>
              </p:txBody>
            </p:sp>
          </p:grp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37264CE7-5282-46FA-9483-6BE20CB43302}"/>
                  </a:ext>
                </a:extLst>
              </p:cNvPr>
              <p:cNvSpPr txBox="1"/>
              <p:nvPr/>
            </p:nvSpPr>
            <p:spPr>
              <a:xfrm>
                <a:off x="1819955" y="1104782"/>
                <a:ext cx="3515404" cy="574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ru-RU" sz="1333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C15"/>
                    </a:solidFill>
                    <a:effectLst/>
                    <a:uLnTx/>
                    <a:uFillTx/>
                    <a:latin typeface="Roboto Medium" panose="02000000000000000000" pitchFamily="2" charset="0"/>
                    <a:ea typeface="Roboto Medium" panose="02000000000000000000" pitchFamily="2" charset="0"/>
                    <a:cs typeface="Roboto" panose="02000000000000000000" pitchFamily="2" charset="0"/>
                    <a:sym typeface="Arial"/>
                  </a:rPr>
                  <a:t>Привлечение </a:t>
                </a:r>
                <a:r>
                  <a:rPr kumimoji="0" lang="ru-RU" sz="1333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C15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Arial"/>
                  </a:rPr>
                  <a:t>и осведомление учащихся выпускных классов и студентов ВУЗов и колледжей</a:t>
                </a: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2A98B04E-DD7F-480E-8C10-4BBF90B5087C}"/>
                  </a:ext>
                </a:extLst>
              </p:cNvPr>
              <p:cNvSpPr txBox="1"/>
              <p:nvPr/>
            </p:nvSpPr>
            <p:spPr>
              <a:xfrm>
                <a:off x="1410087" y="2287799"/>
                <a:ext cx="1527513" cy="7243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97ADA"/>
                    </a:solidFill>
                    <a:effectLst/>
                    <a:uLnTx/>
                    <a:uFillTx/>
                    <a:latin typeface="Roboto Medium" panose="02000000000000000000" pitchFamily="2" charset="0"/>
                    <a:ea typeface="Roboto Medium" panose="02000000000000000000" pitchFamily="2" charset="0"/>
                    <a:cs typeface="Roboto" panose="02000000000000000000" pitchFamily="2" charset="0"/>
                    <a:sym typeface="Arial"/>
                  </a:rPr>
                  <a:t>558</a:t>
                </a:r>
                <a:r>
                  <a:rPr kumimoji="0" lang="ru-RU" sz="4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C15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Arial"/>
                  </a:rPr>
                  <a:t> </a:t>
                </a:r>
                <a:endPara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C15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Arial"/>
                </a:endParaRPr>
              </a:p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ru-RU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C15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Arial"/>
                  </a:rPr>
                  <a:t>Человек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38EE4E95-3E00-440C-AB8D-82E7953CA1C9}"/>
                  </a:ext>
                </a:extLst>
              </p:cNvPr>
              <p:cNvSpPr txBox="1"/>
              <p:nvPr/>
            </p:nvSpPr>
            <p:spPr>
              <a:xfrm>
                <a:off x="1805871" y="3059595"/>
                <a:ext cx="3878443" cy="5245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Tx/>
                  <a:buNone/>
                  <a:tabLst/>
                  <a:defRPr/>
                </a:pPr>
                <a:r>
                  <a:rPr kumimoji="0" lang="ru-RU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C15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Arial"/>
                  </a:rPr>
                  <a:t>Привлечение волонтеров - 13 человек</a:t>
                </a:r>
              </a:p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Tx/>
                  <a:buNone/>
                  <a:tabLst/>
                  <a:defRPr/>
                </a:pPr>
                <a:r>
                  <a:rPr kumimoji="0" lang="ru-RU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C15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Arial"/>
                  </a:rPr>
                  <a:t>СМИ - </a:t>
                </a:r>
                <a:r>
                  <a:rPr kumimoji="0" lang="ru-RU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C15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ТТК, Пятый</a:t>
                </a:r>
                <a:r>
                  <a:rPr kumimoji="0" lang="ru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C15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 канал, </a:t>
                </a:r>
                <a:r>
                  <a:rPr kumimoji="0" lang="ru-RU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C15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Пресс-служба </a:t>
                </a: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C15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Qarmet</a:t>
                </a:r>
                <a:endPara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C15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Arial"/>
                </a:endParaRPr>
              </a:p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Tx/>
                  <a:buNone/>
                  <a:tabLst/>
                  <a:defRPr/>
                </a:pPr>
                <a:r>
                  <a:rPr kumimoji="0" lang="ru-RU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C15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Arial"/>
                  </a:rPr>
                  <a:t>Медиа-источник - </a:t>
                </a:r>
                <a:r>
                  <a:rPr kumimoji="0" lang="ru-RU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C15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Arial"/>
                  </a:rPr>
                  <a:t>@</a:t>
                </a: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C15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Arial"/>
                  </a:rPr>
                  <a:t>qarmet_university</a:t>
                </a:r>
                <a:endPara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C15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Arial"/>
                </a:endParaRPr>
              </a:p>
            </p:txBody>
          </p:sp>
          <p:grpSp>
            <p:nvGrpSpPr>
              <p:cNvPr id="109" name="Группа 108">
                <a:extLst>
                  <a:ext uri="{FF2B5EF4-FFF2-40B4-BE49-F238E27FC236}">
                    <a16:creationId xmlns:a16="http://schemas.microsoft.com/office/drawing/2014/main" id="{6BD0DAB0-9868-4D5F-8525-395D4F66CAB7}"/>
                  </a:ext>
                </a:extLst>
              </p:cNvPr>
              <p:cNvGrpSpPr/>
              <p:nvPr/>
            </p:nvGrpSpPr>
            <p:grpSpPr>
              <a:xfrm>
                <a:off x="679371" y="3008629"/>
                <a:ext cx="986339" cy="814228"/>
                <a:chOff x="383922" y="3431642"/>
                <a:chExt cx="996098" cy="888007"/>
              </a:xfrm>
            </p:grpSpPr>
            <p:pic>
              <p:nvPicPr>
                <p:cNvPr id="121" name="Рисунок 120" descr="Чоканье со сплошной заливкой">
                  <a:extLst>
                    <a:ext uri="{FF2B5EF4-FFF2-40B4-BE49-F238E27FC236}">
                      <a16:creationId xmlns:a16="http://schemas.microsoft.com/office/drawing/2014/main" id="{90E91712-D105-4E18-A787-6563E8F6DD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4417" y="3431642"/>
                  <a:ext cx="829605" cy="829605"/>
                </a:xfrm>
                <a:prstGeom prst="rect">
                  <a:avLst/>
                </a:prstGeom>
              </p:spPr>
            </p:pic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FD95C058-B891-4BEA-8892-18FBB9D04213}"/>
                    </a:ext>
                  </a:extLst>
                </p:cNvPr>
                <p:cNvSpPr txBox="1"/>
                <p:nvPr/>
              </p:nvSpPr>
              <p:spPr>
                <a:xfrm>
                  <a:off x="383922" y="4074481"/>
                  <a:ext cx="996098" cy="24516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Tx/>
                    <a:buNone/>
                    <a:tabLst/>
                    <a:defRPr/>
                  </a:pPr>
                  <a:r>
                    <a:rPr kumimoji="0" lang="ru-RU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C15"/>
                      </a:solidFill>
                      <a:effectLst/>
                      <a:uLnTx/>
                      <a:uFillTx/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  <a:sym typeface="Arial"/>
                    </a:rPr>
                    <a:t>Поддержка</a:t>
                  </a:r>
                </a:p>
              </p:txBody>
            </p:sp>
          </p:grp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4412051B-E7FB-49C8-A70A-45A3FA9ECD58}"/>
                  </a:ext>
                </a:extLst>
              </p:cNvPr>
              <p:cNvSpPr txBox="1"/>
              <p:nvPr/>
            </p:nvSpPr>
            <p:spPr>
              <a:xfrm>
                <a:off x="1787407" y="3585799"/>
                <a:ext cx="1164155" cy="392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C15"/>
                    </a:solidFill>
                    <a:effectLst/>
                    <a:uLnTx/>
                    <a:uFillTx/>
                    <a:latin typeface="Roboto Medium" panose="02000000000000000000" pitchFamily="2" charset="0"/>
                    <a:ea typeface="Roboto Medium" panose="02000000000000000000" pitchFamily="2" charset="0"/>
                    <a:cs typeface="Arial"/>
                    <a:sym typeface="Arial"/>
                  </a:rPr>
                  <a:t>765</a:t>
                </a:r>
              </a:p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C15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Arial"/>
                    <a:sym typeface="Arial"/>
                  </a:rPr>
                  <a:t>Подписчиков</a:t>
                </a: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272AE7FB-7018-41ED-9BE8-946E6541F2BA}"/>
                  </a:ext>
                </a:extLst>
              </p:cNvPr>
              <p:cNvSpPr txBox="1"/>
              <p:nvPr/>
            </p:nvSpPr>
            <p:spPr>
              <a:xfrm>
                <a:off x="3073262" y="3586463"/>
                <a:ext cx="815367" cy="392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C15"/>
                    </a:solidFill>
                    <a:effectLst/>
                    <a:uLnTx/>
                    <a:uFillTx/>
                    <a:latin typeface="Roboto Medium" panose="02000000000000000000" pitchFamily="2" charset="0"/>
                    <a:ea typeface="Roboto Medium" panose="02000000000000000000" pitchFamily="2" charset="0"/>
                    <a:cs typeface="Arial"/>
                    <a:sym typeface="Arial"/>
                  </a:rPr>
                  <a:t>10 002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C15"/>
                  </a:solidFill>
                  <a:effectLst/>
                  <a:uLnTx/>
                  <a:uFillTx/>
                  <a:latin typeface="Roboto Medium" panose="02000000000000000000" pitchFamily="2" charset="0"/>
                  <a:ea typeface="Roboto Medium" panose="02000000000000000000" pitchFamily="2" charset="0"/>
                  <a:cs typeface="Arial"/>
                  <a:sym typeface="Arial"/>
                </a:endParaRPr>
              </a:p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C15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Arial"/>
                    <a:sym typeface="Arial"/>
                  </a:rPr>
                  <a:t>Просмотров</a:t>
                </a: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394830E0-586C-48EF-B90F-40878114A517}"/>
                  </a:ext>
                </a:extLst>
              </p:cNvPr>
              <p:cNvSpPr txBox="1"/>
              <p:nvPr/>
            </p:nvSpPr>
            <p:spPr>
              <a:xfrm>
                <a:off x="4185423" y="3585105"/>
                <a:ext cx="953627" cy="392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C15"/>
                    </a:solidFill>
                    <a:effectLst/>
                    <a:uLnTx/>
                    <a:uFillTx/>
                    <a:latin typeface="Roboto Medium" panose="02000000000000000000" pitchFamily="2" charset="0"/>
                    <a:ea typeface="Roboto Medium" panose="02000000000000000000" pitchFamily="2" charset="0"/>
                    <a:cs typeface="Arial"/>
                    <a:sym typeface="Arial"/>
                  </a:rPr>
                  <a:t>2 519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C15"/>
                  </a:solidFill>
                  <a:effectLst/>
                  <a:uLnTx/>
                  <a:uFillTx/>
                  <a:latin typeface="Roboto Medium" panose="02000000000000000000" pitchFamily="2" charset="0"/>
                  <a:ea typeface="Roboto Medium" panose="02000000000000000000" pitchFamily="2" charset="0"/>
                  <a:cs typeface="Arial"/>
                  <a:sym typeface="Arial"/>
                </a:endParaRPr>
              </a:p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C15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Arial"/>
                    <a:sym typeface="Arial"/>
                  </a:rPr>
                  <a:t>Комментариев</a:t>
                </a: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873AFB55-7DB5-4A6B-8DC1-037968CD3D72}"/>
                  </a:ext>
                </a:extLst>
              </p:cNvPr>
              <p:cNvSpPr txBox="1"/>
              <p:nvPr/>
            </p:nvSpPr>
            <p:spPr>
              <a:xfrm>
                <a:off x="2157096" y="2264202"/>
                <a:ext cx="1527513" cy="7243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97ADA"/>
                    </a:solidFill>
                    <a:effectLst/>
                    <a:uLnTx/>
                    <a:uFillTx/>
                    <a:latin typeface="Roboto Medium" panose="02000000000000000000" pitchFamily="2" charset="0"/>
                    <a:ea typeface="Roboto Medium" panose="02000000000000000000" pitchFamily="2" charset="0"/>
                    <a:cs typeface="Roboto" panose="02000000000000000000" pitchFamily="2" charset="0"/>
                    <a:sym typeface="Arial"/>
                  </a:rPr>
                  <a:t>3</a:t>
                </a:r>
                <a:r>
                  <a:rPr kumimoji="0" lang="ru-RU" sz="4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C15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Arial"/>
                  </a:rPr>
                  <a:t> </a:t>
                </a:r>
                <a:endPara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C15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Arial"/>
                </a:endParaRPr>
              </a:p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ru-RU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C15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Arial"/>
                  </a:rPr>
                  <a:t>ВУЗа</a:t>
                </a:r>
                <a:endParaRPr kumimoji="0" lang="ru-RU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C15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098B9728-CE13-4325-817B-13F6ED143861}"/>
                  </a:ext>
                </a:extLst>
              </p:cNvPr>
              <p:cNvSpPr txBox="1"/>
              <p:nvPr/>
            </p:nvSpPr>
            <p:spPr>
              <a:xfrm>
                <a:off x="2939340" y="2255148"/>
                <a:ext cx="1527513" cy="7243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97ADA"/>
                    </a:solidFill>
                    <a:effectLst/>
                    <a:uLnTx/>
                    <a:uFillTx/>
                    <a:latin typeface="Roboto Medium" panose="02000000000000000000" pitchFamily="2" charset="0"/>
                    <a:ea typeface="Roboto Medium" panose="02000000000000000000" pitchFamily="2" charset="0"/>
                    <a:cs typeface="Roboto" panose="02000000000000000000" pitchFamily="2" charset="0"/>
                    <a:sym typeface="Arial"/>
                  </a:rPr>
                  <a:t>8</a:t>
                </a:r>
                <a:r>
                  <a:rPr kumimoji="0" lang="ru-RU" sz="4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C15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Arial"/>
                  </a:rPr>
                  <a:t> </a:t>
                </a:r>
                <a:endPara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C15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Arial"/>
                </a:endParaRPr>
              </a:p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ru-RU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C15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Arial"/>
                  </a:rPr>
                  <a:t>Колледжей</a:t>
                </a: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6752B904-C207-476C-A087-20BDFCDE9571}"/>
                  </a:ext>
                </a:extLst>
              </p:cNvPr>
              <p:cNvSpPr txBox="1"/>
              <p:nvPr/>
            </p:nvSpPr>
            <p:spPr>
              <a:xfrm>
                <a:off x="743544" y="2777920"/>
                <a:ext cx="890681" cy="2247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C15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Arial"/>
                  </a:rPr>
                  <a:t>Участники </a:t>
                </a:r>
              </a:p>
            </p:txBody>
          </p:sp>
          <p:pic>
            <p:nvPicPr>
              <p:cNvPr id="116" name="Рисунок 115" descr="В яблочко со сплошной заливкой">
                <a:extLst>
                  <a:ext uri="{FF2B5EF4-FFF2-40B4-BE49-F238E27FC236}">
                    <a16:creationId xmlns:a16="http://schemas.microsoft.com/office/drawing/2014/main" id="{ABFE74F2-1657-4FA0-9D90-18CD687518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017946" y="1059695"/>
                <a:ext cx="427151" cy="386637"/>
              </a:xfrm>
              <a:prstGeom prst="rect">
                <a:avLst/>
              </a:prstGeom>
            </p:spPr>
          </p:pic>
          <p:pic>
            <p:nvPicPr>
              <p:cNvPr id="117" name="Рисунок 116" descr="Группа со сплошной заливкой">
                <a:extLst>
                  <a:ext uri="{FF2B5EF4-FFF2-40B4-BE49-F238E27FC236}">
                    <a16:creationId xmlns:a16="http://schemas.microsoft.com/office/drawing/2014/main" id="{C17CA441-0D1A-4C7F-B00A-84D4A16C72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895997" y="2301333"/>
                <a:ext cx="590338" cy="590338"/>
              </a:xfrm>
              <a:prstGeom prst="rect">
                <a:avLst/>
              </a:prstGeom>
            </p:spPr>
          </p:pic>
          <p:pic>
            <p:nvPicPr>
              <p:cNvPr id="118" name="Рисунок 117" descr="Чоканье со сплошной заливкой">
                <a:extLst>
                  <a:ext uri="{FF2B5EF4-FFF2-40B4-BE49-F238E27FC236}">
                    <a16:creationId xmlns:a16="http://schemas.microsoft.com/office/drawing/2014/main" id="{0D279AE9-C33D-47D4-AF73-A104017A53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906066" y="3051486"/>
                <a:ext cx="560695" cy="560696"/>
              </a:xfrm>
              <a:prstGeom prst="rect">
                <a:avLst/>
              </a:prstGeom>
            </p:spPr>
          </p:pic>
        </p:grp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1FA7C979-4B1B-4C4B-A9DF-37CB3BF24E12}"/>
                </a:ext>
              </a:extLst>
            </p:cNvPr>
            <p:cNvSpPr txBox="1"/>
            <p:nvPr/>
          </p:nvSpPr>
          <p:spPr>
            <a:xfrm>
              <a:off x="401534" y="2630788"/>
              <a:ext cx="6318101" cy="3801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917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870" b="1" i="0" u="none" strike="noStrike" kern="0" cap="none" spc="0" normalizeH="0" baseline="0" noProof="0" dirty="0">
                  <a:ln>
                    <a:noFill/>
                  </a:ln>
                  <a:solidFill>
                    <a:srgbClr val="000C15"/>
                  </a:solidFill>
                  <a:effectLst/>
                  <a:uLnTx/>
                  <a:uFillTx/>
                  <a:latin typeface="Roboto "/>
                  <a:ea typeface="+mn-ea"/>
                  <a:cs typeface="+mn-cs"/>
                </a:rPr>
                <a:t>Карьерная неделя</a:t>
              </a:r>
              <a:endParaRPr kumimoji="0" lang="en-US" altLang="ru-RU" sz="1870" b="1" i="0" u="none" strike="noStrike" kern="0" cap="none" spc="0" normalizeH="0" baseline="0" noProof="0" dirty="0">
                <a:ln>
                  <a:noFill/>
                </a:ln>
                <a:solidFill>
                  <a:srgbClr val="000C15"/>
                </a:solidFill>
                <a:effectLst/>
                <a:uLnTx/>
                <a:uFillTx/>
                <a:latin typeface="Roboto "/>
                <a:ea typeface="+mn-ea"/>
                <a:cs typeface="+mn-cs"/>
              </a:endParaRPr>
            </a:p>
          </p:txBody>
        </p:sp>
        <p:cxnSp>
          <p:nvCxnSpPr>
            <p:cNvPr id="129" name="Прямая соединительная линия 128">
              <a:extLst>
                <a:ext uri="{FF2B5EF4-FFF2-40B4-BE49-F238E27FC236}">
                  <a16:creationId xmlns:a16="http://schemas.microsoft.com/office/drawing/2014/main" id="{320E0E2E-384A-4648-87C6-DD657DA8A338}"/>
                </a:ext>
              </a:extLst>
            </p:cNvPr>
            <p:cNvCxnSpPr/>
            <p:nvPr/>
          </p:nvCxnSpPr>
          <p:spPr>
            <a:xfrm>
              <a:off x="447891" y="2985043"/>
              <a:ext cx="111612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0" name="Группа 129">
              <a:extLst>
                <a:ext uri="{FF2B5EF4-FFF2-40B4-BE49-F238E27FC236}">
                  <a16:creationId xmlns:a16="http://schemas.microsoft.com/office/drawing/2014/main" id="{B35E1719-FB8F-4934-8C86-BD01B9D60404}"/>
                </a:ext>
              </a:extLst>
            </p:cNvPr>
            <p:cNvGrpSpPr/>
            <p:nvPr/>
          </p:nvGrpSpPr>
          <p:grpSpPr>
            <a:xfrm>
              <a:off x="5238500" y="5875068"/>
              <a:ext cx="6381324" cy="771744"/>
              <a:chOff x="2810597" y="6066955"/>
              <a:chExt cx="6381324" cy="771744"/>
            </a:xfrm>
          </p:grpSpPr>
          <p:pic>
            <p:nvPicPr>
              <p:cNvPr id="131" name="Picture 2" descr="Волонтерский центр &quot;Шанырак&quot; г. Темиртау 2024 | ВКонтакте">
                <a:extLst>
                  <a:ext uri="{FF2B5EF4-FFF2-40B4-BE49-F238E27FC236}">
                    <a16:creationId xmlns:a16="http://schemas.microsoft.com/office/drawing/2014/main" id="{E80D43C1-0979-4318-85E6-1207AE273C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0896" y="6278655"/>
                <a:ext cx="491153" cy="491153"/>
              </a:xfrm>
              <a:prstGeom prst="flowChartConnector">
                <a:avLst/>
              </a:prstGeom>
              <a:noFill/>
              <a:ln w="12700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2" name="Picture 8" descr="Пятый канал-официальный сайт">
                <a:extLst>
                  <a:ext uri="{FF2B5EF4-FFF2-40B4-BE49-F238E27FC236}">
                    <a16:creationId xmlns:a16="http://schemas.microsoft.com/office/drawing/2014/main" id="{9F24CCC0-B89D-4991-8EBB-5C1B73A6AF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236" t="31415" r="17477" b="33286"/>
              <a:stretch/>
            </p:blipFill>
            <p:spPr bwMode="auto">
              <a:xfrm>
                <a:off x="5843123" y="6278654"/>
                <a:ext cx="491153" cy="486555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" name="Picture 4" descr="ТТК Темиртау - пополнение картой, с телефона или через QIWI Кошелек">
                <a:extLst>
                  <a:ext uri="{FF2B5EF4-FFF2-40B4-BE49-F238E27FC236}">
                    <a16:creationId xmlns:a16="http://schemas.microsoft.com/office/drawing/2014/main" id="{AC61C162-DED7-4D6F-AC19-4F3772E94B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2009" y="6278654"/>
                <a:ext cx="491153" cy="486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34" name="Группа 133">
                <a:extLst>
                  <a:ext uri="{FF2B5EF4-FFF2-40B4-BE49-F238E27FC236}">
                    <a16:creationId xmlns:a16="http://schemas.microsoft.com/office/drawing/2014/main" id="{55E5A001-7AF5-4BAE-9166-F623F239512D}"/>
                  </a:ext>
                </a:extLst>
              </p:cNvPr>
              <p:cNvGrpSpPr/>
              <p:nvPr/>
            </p:nvGrpSpPr>
            <p:grpSpPr>
              <a:xfrm>
                <a:off x="6262124" y="6231016"/>
                <a:ext cx="1208411" cy="607683"/>
                <a:chOff x="3385683" y="4802136"/>
                <a:chExt cx="906308" cy="455764"/>
              </a:xfrm>
            </p:grpSpPr>
            <p:pic>
              <p:nvPicPr>
                <p:cNvPr id="138" name="Picture 12" descr="Управление образования Карагандинской области">
                  <a:extLst>
                    <a:ext uri="{FF2B5EF4-FFF2-40B4-BE49-F238E27FC236}">
                      <a16:creationId xmlns:a16="http://schemas.microsoft.com/office/drawing/2014/main" id="{1BE038D1-337D-4465-B69A-E14C4596A15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43202"/>
                <a:stretch/>
              </p:blipFill>
              <p:spPr bwMode="auto">
                <a:xfrm>
                  <a:off x="3473975" y="4802136"/>
                  <a:ext cx="732359" cy="2195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830A0FDA-D010-448E-A5A1-228998583829}"/>
                    </a:ext>
                  </a:extLst>
                </p:cNvPr>
                <p:cNvSpPr txBox="1"/>
                <p:nvPr/>
              </p:nvSpPr>
              <p:spPr>
                <a:xfrm>
                  <a:off x="3385683" y="5057364"/>
                  <a:ext cx="906308" cy="20053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1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ru-RU" sz="533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C15"/>
                      </a:solidFill>
                      <a:effectLst/>
                      <a:uLnTx/>
                      <a:uFillTx/>
                      <a:latin typeface="Roboto "/>
                      <a:ea typeface="+mn-ea"/>
                      <a:cs typeface="Arial"/>
                      <a:sym typeface="Arial"/>
                    </a:rPr>
                    <a:t>ҚАРАҒАНДЫ ОБЛЫСЫНЫҢ </a:t>
                  </a:r>
                </a:p>
                <a:p>
                  <a:pPr marL="0" marR="0" lvl="0" indent="0" algn="ctr" defTabSz="1219170" rtl="0" eaLnBrk="1" fontAlgn="auto" latinLnBrk="0" hangingPunct="1">
                    <a:lnSpc>
                      <a:spcPct val="11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ru-RU" sz="533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C15"/>
                      </a:solidFill>
                      <a:effectLst/>
                      <a:uLnTx/>
                      <a:uFillTx/>
                      <a:latin typeface="Roboto "/>
                      <a:ea typeface="+mn-ea"/>
                      <a:cs typeface="Arial"/>
                      <a:sym typeface="Arial"/>
                    </a:rPr>
                    <a:t>БІЛІМ БАСҚАРМАСЫ</a:t>
                  </a:r>
                </a:p>
              </p:txBody>
            </p:sp>
          </p:grpSp>
          <p:cxnSp>
            <p:nvCxnSpPr>
              <p:cNvPr id="135" name="Прямая соединительная линия 134">
                <a:extLst>
                  <a:ext uri="{FF2B5EF4-FFF2-40B4-BE49-F238E27FC236}">
                    <a16:creationId xmlns:a16="http://schemas.microsoft.com/office/drawing/2014/main" id="{EF299430-8C9C-4A07-8B35-7FFB7D45F7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0597" y="6066955"/>
                <a:ext cx="6381324" cy="1358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6" name="Рисунок 135" descr="Изображение выглядит как текст, Шрифт, Графика, логотип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F42836F-5FF7-419A-B26E-DF4F62E486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/>
              <a:srcRect l="16224" t="17104" r="17729" b="15144"/>
              <a:stretch/>
            </p:blipFill>
            <p:spPr>
              <a:xfrm>
                <a:off x="8045588" y="6289668"/>
                <a:ext cx="491152" cy="486555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</p:pic>
          <p:pic>
            <p:nvPicPr>
              <p:cNvPr id="137" name="Рисунок 136">
                <a:extLst>
                  <a:ext uri="{FF2B5EF4-FFF2-40B4-BE49-F238E27FC236}">
                    <a16:creationId xmlns:a16="http://schemas.microsoft.com/office/drawing/2014/main" id="{E1084B3D-E5FE-4181-8694-E4272CB170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/>
              <a:srcRect l="89163" t="6847" r="1579" b="89121"/>
              <a:stretch/>
            </p:blipFill>
            <p:spPr>
              <a:xfrm>
                <a:off x="7386514" y="6278654"/>
                <a:ext cx="507005" cy="479016"/>
              </a:xfrm>
              <a:prstGeom prst="ellipse">
                <a:avLst/>
              </a:prstGeom>
            </p:spPr>
          </p:pic>
        </p:grp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3035E056-C2A5-4BD2-9D3C-1F882A032FDF}"/>
              </a:ext>
            </a:extLst>
          </p:cNvPr>
          <p:cNvSpPr txBox="1"/>
          <p:nvPr/>
        </p:nvSpPr>
        <p:spPr>
          <a:xfrm>
            <a:off x="432010" y="4332564"/>
            <a:ext cx="10492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200" b="0" i="0" u="none" strike="noStrike" kern="0" cap="none" spc="0" normalizeH="0" baseline="0" noProof="0" dirty="0">
                <a:ln>
                  <a:noFill/>
                </a:ln>
                <a:solidFill>
                  <a:srgbClr val="000C15"/>
                </a:solidFill>
                <a:effectLst/>
                <a:uLnTx/>
                <a:uFillTx/>
                <a:latin typeface="Roboto "/>
                <a:ea typeface="+mn-ea"/>
                <a:cs typeface="+mn-cs"/>
              </a:rPr>
              <a:t>Программа</a:t>
            </a:r>
            <a:r>
              <a:rPr kumimoji="0" lang="ru" sz="1100" b="0" i="0" u="none" strike="noStrike" kern="0" cap="none" spc="0" normalizeH="0" baseline="0" noProof="0" dirty="0">
                <a:ln>
                  <a:noFill/>
                </a:ln>
                <a:solidFill>
                  <a:srgbClr val="000C15"/>
                </a:solidFill>
                <a:effectLst/>
                <a:uLnTx/>
                <a:uFillTx/>
                <a:latin typeface="Roboto "/>
                <a:ea typeface="+mn-ea"/>
                <a:cs typeface="+mn-cs"/>
              </a:rPr>
              <a:t> 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C15"/>
              </a:solidFill>
              <a:effectLst/>
              <a:uLnTx/>
              <a:uFillTx/>
              <a:latin typeface="Roboto "/>
              <a:ea typeface="+mn-ea"/>
              <a:cs typeface="+mn-cs"/>
            </a:endParaRPr>
          </a:p>
        </p:txBody>
      </p:sp>
      <p:pic>
        <p:nvPicPr>
          <p:cNvPr id="4" name="Рисунок 3" descr="Контрольный список со сплошной заливкой">
            <a:extLst>
              <a:ext uri="{FF2B5EF4-FFF2-40B4-BE49-F238E27FC236}">
                <a16:creationId xmlns:a16="http://schemas.microsoft.com/office/drawing/2014/main" id="{A535E1B7-6F18-4F95-9D79-34D841A2602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12388" y="3726675"/>
            <a:ext cx="644623" cy="644623"/>
          </a:xfrm>
          <a:prstGeom prst="rect">
            <a:avLst/>
          </a:prstGeom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8BFC8663-BA0A-40D3-BA87-638C0D155BC8}"/>
              </a:ext>
            </a:extLst>
          </p:cNvPr>
          <p:cNvSpPr txBox="1"/>
          <p:nvPr/>
        </p:nvSpPr>
        <p:spPr>
          <a:xfrm>
            <a:off x="5178289" y="3798355"/>
            <a:ext cx="3239738" cy="21159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136FDB"/>
                </a:solidFill>
                <a:effectLst/>
                <a:uLnTx/>
                <a:uFillTx/>
                <a:latin typeface="Arial"/>
                <a:ea typeface="+mn-lt"/>
                <a:cs typeface="Arial"/>
                <a:sym typeface="Arial"/>
              </a:rPr>
              <a:t>Студенты и школьники получают ценную информацию о профессиональных возможностях и требованиях к карьере, развивают ключевые профессиональные навыки на мастер-классах и тренингах, устанавливают полезные контакты с представителями компаний и профессиональными менторами, а также лучше понимают свои профессиональные интересы и предпочтения благодаря организованным мероприятиям.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0C1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srgbClr val="136FDB"/>
              </a:solidFill>
              <a:effectLst/>
              <a:highlight>
                <a:srgbClr val="FFFF00"/>
              </a:highlight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47" name="Рисунок 146" descr="Флажок со сплошной заливкой">
            <a:extLst>
              <a:ext uri="{FF2B5EF4-FFF2-40B4-BE49-F238E27FC236}">
                <a16:creationId xmlns:a16="http://schemas.microsoft.com/office/drawing/2014/main" id="{A63AD0F5-AB61-49A4-B518-7F2AA806B17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157437" y="1493637"/>
            <a:ext cx="250564" cy="280636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E7A82F75-001D-4EC4-8BB2-7F2BED3E4B1E}"/>
              </a:ext>
            </a:extLst>
          </p:cNvPr>
          <p:cNvGrpSpPr/>
          <p:nvPr/>
        </p:nvGrpSpPr>
        <p:grpSpPr>
          <a:xfrm>
            <a:off x="-7491" y="541708"/>
            <a:ext cx="11608123" cy="1905087"/>
            <a:chOff x="976" y="541708"/>
            <a:chExt cx="11608123" cy="1905087"/>
          </a:xfrm>
        </p:grpSpPr>
        <p:grpSp>
          <p:nvGrpSpPr>
            <p:cNvPr id="87" name="Группа 86">
              <a:extLst>
                <a:ext uri="{FF2B5EF4-FFF2-40B4-BE49-F238E27FC236}">
                  <a16:creationId xmlns:a16="http://schemas.microsoft.com/office/drawing/2014/main" id="{C64B4011-E353-4A7E-BD84-DA132369D3E1}"/>
                </a:ext>
              </a:extLst>
            </p:cNvPr>
            <p:cNvGrpSpPr/>
            <p:nvPr/>
          </p:nvGrpSpPr>
          <p:grpSpPr>
            <a:xfrm>
              <a:off x="976" y="541708"/>
              <a:ext cx="11608123" cy="1905087"/>
              <a:chOff x="-3146" y="3083486"/>
              <a:chExt cx="11608123" cy="1905087"/>
            </a:xfrm>
          </p:grpSpPr>
          <p:grpSp>
            <p:nvGrpSpPr>
              <p:cNvPr id="42" name="Группа 41">
                <a:extLst>
                  <a:ext uri="{FF2B5EF4-FFF2-40B4-BE49-F238E27FC236}">
                    <a16:creationId xmlns:a16="http://schemas.microsoft.com/office/drawing/2014/main" id="{7E002FC7-971A-4F5A-B594-1CFDEB36D3F4}"/>
                  </a:ext>
                </a:extLst>
              </p:cNvPr>
              <p:cNvGrpSpPr/>
              <p:nvPr/>
            </p:nvGrpSpPr>
            <p:grpSpPr>
              <a:xfrm>
                <a:off x="-3146" y="3083486"/>
                <a:ext cx="11608123" cy="1785272"/>
                <a:chOff x="-103528" y="4577033"/>
                <a:chExt cx="11608123" cy="1785272"/>
              </a:xfrm>
            </p:grpSpPr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FD0FA73C-046F-4F7D-AAD6-FD19E595610B}"/>
                    </a:ext>
                  </a:extLst>
                </p:cNvPr>
                <p:cNvSpPr txBox="1"/>
                <p:nvPr/>
              </p:nvSpPr>
              <p:spPr>
                <a:xfrm>
                  <a:off x="-103528" y="5643362"/>
                  <a:ext cx="1911497" cy="256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ru-RU" sz="10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C15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grpSp>
              <p:nvGrpSpPr>
                <p:cNvPr id="45" name="Группа 44">
                  <a:extLst>
                    <a:ext uri="{FF2B5EF4-FFF2-40B4-BE49-F238E27FC236}">
                      <a16:creationId xmlns:a16="http://schemas.microsoft.com/office/drawing/2014/main" id="{0E39EFE8-B96E-40BE-859B-754C4822FF09}"/>
                    </a:ext>
                  </a:extLst>
                </p:cNvPr>
                <p:cNvGrpSpPr/>
                <p:nvPr/>
              </p:nvGrpSpPr>
              <p:grpSpPr>
                <a:xfrm>
                  <a:off x="228129" y="4577033"/>
                  <a:ext cx="11276466" cy="1785272"/>
                  <a:chOff x="228129" y="4577033"/>
                  <a:chExt cx="11276466" cy="1785272"/>
                </a:xfrm>
              </p:grpSpPr>
              <p:grpSp>
                <p:nvGrpSpPr>
                  <p:cNvPr id="46" name="Группа 45">
                    <a:extLst>
                      <a:ext uri="{FF2B5EF4-FFF2-40B4-BE49-F238E27FC236}">
                        <a16:creationId xmlns:a16="http://schemas.microsoft.com/office/drawing/2014/main" id="{FA290581-7854-4BB5-91FA-165A435C7DD8}"/>
                      </a:ext>
                    </a:extLst>
                  </p:cNvPr>
                  <p:cNvGrpSpPr/>
                  <p:nvPr/>
                </p:nvGrpSpPr>
                <p:grpSpPr>
                  <a:xfrm>
                    <a:off x="228129" y="4577033"/>
                    <a:ext cx="11276466" cy="1785272"/>
                    <a:chOff x="228129" y="4608932"/>
                    <a:chExt cx="11276466" cy="1785272"/>
                  </a:xfrm>
                </p:grpSpPr>
                <p:grpSp>
                  <p:nvGrpSpPr>
                    <p:cNvPr id="50" name="Группа 49">
                      <a:extLst>
                        <a:ext uri="{FF2B5EF4-FFF2-40B4-BE49-F238E27FC236}">
                          <a16:creationId xmlns:a16="http://schemas.microsoft.com/office/drawing/2014/main" id="{B3448B9F-128D-4F95-AFDA-B5B624E343D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28129" y="4608932"/>
                      <a:ext cx="11216032" cy="1785272"/>
                      <a:chOff x="268043" y="4584512"/>
                      <a:chExt cx="11216032" cy="1785272"/>
                    </a:xfrm>
                  </p:grpSpPr>
                  <p:grpSp>
                    <p:nvGrpSpPr>
                      <p:cNvPr id="54" name="Группа 53">
                        <a:extLst>
                          <a:ext uri="{FF2B5EF4-FFF2-40B4-BE49-F238E27FC236}">
                            <a16:creationId xmlns:a16="http://schemas.microsoft.com/office/drawing/2014/main" id="{D02B0174-3DB4-4EC6-A588-C74BA0C702F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68043" y="4584512"/>
                        <a:ext cx="11207565" cy="1785272"/>
                        <a:chOff x="282224" y="934649"/>
                        <a:chExt cx="11207565" cy="1785272"/>
                      </a:xfrm>
                    </p:grpSpPr>
                    <p:sp>
                      <p:nvSpPr>
                        <p:cNvPr id="56" name="TextBox 55">
                          <a:extLst>
                            <a:ext uri="{FF2B5EF4-FFF2-40B4-BE49-F238E27FC236}">
                              <a16:creationId xmlns:a16="http://schemas.microsoft.com/office/drawing/2014/main" id="{89B5DFEB-2B40-4801-9F96-AFCFBB50F59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82224" y="934649"/>
                          <a:ext cx="6318101" cy="38010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marL="0" marR="0" lvl="0" indent="0" algn="l" defTabSz="1219170" rtl="0" eaLnBrk="0" fontAlgn="auto" latinLnBrk="0" hangingPunct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altLang="ru-RU" sz="1870" b="1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C15"/>
                              </a:solidFill>
                              <a:effectLst/>
                              <a:uLnTx/>
                              <a:uFillTx/>
                              <a:latin typeface="Roboto "/>
                              <a:ea typeface="+mn-ea"/>
                              <a:cs typeface="+mn-cs"/>
                            </a:rPr>
                            <a:t>Образовательные гранты от компании</a:t>
                          </a:r>
                          <a:endParaRPr kumimoji="0" lang="en-US" altLang="ru-RU" sz="187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C15"/>
                            </a:solidFill>
                            <a:effectLst/>
                            <a:uLnTx/>
                            <a:uFillTx/>
                            <a:latin typeface="Roboto 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1" name="TextBox 60">
                          <a:extLst>
                            <a:ext uri="{FF2B5EF4-FFF2-40B4-BE49-F238E27FC236}">
                              <a16:creationId xmlns:a16="http://schemas.microsoft.com/office/drawing/2014/main" id="{609937D7-5B2B-4E6D-BC26-814B3B1BFE9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208162" y="1706309"/>
                          <a:ext cx="1398770" cy="58477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marL="0" marR="0" lvl="0" indent="0" algn="ctr" defTabSz="121917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3200" b="1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F76DC"/>
                              </a:solidFill>
                              <a:effectLst/>
                              <a:uLnTx/>
                              <a:uFillTx/>
                              <a:latin typeface="Roboto" panose="02000000000000000000" pitchFamily="2" charset="0"/>
                              <a:ea typeface="Roboto" panose="02000000000000000000" pitchFamily="2" charset="0"/>
                              <a:cs typeface="Roboto" panose="02000000000000000000" pitchFamily="2" charset="0"/>
                              <a:sym typeface="Arial"/>
                            </a:rPr>
                            <a:t>115</a:t>
                          </a:r>
                        </a:p>
                      </p:txBody>
                    </p:sp>
                    <p:cxnSp>
                      <p:nvCxnSpPr>
                        <p:cNvPr id="59" name="Прямая соединительная линия 58">
                          <a:extLst>
                            <a:ext uri="{FF2B5EF4-FFF2-40B4-BE49-F238E27FC236}">
                              <a16:creationId xmlns:a16="http://schemas.microsoft.com/office/drawing/2014/main" id="{3B84FC64-4610-4B4D-9912-BCA4CE0953C5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328581" y="1288904"/>
                          <a:ext cx="11161208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0" name="Прямая соединительная линия 59">
                          <a:extLst>
                            <a:ext uri="{FF2B5EF4-FFF2-40B4-BE49-F238E27FC236}">
                              <a16:creationId xmlns:a16="http://schemas.microsoft.com/office/drawing/2014/main" id="{DB0A0F94-63F4-455A-8393-AFD22C7BB1E5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5719168" y="1639995"/>
                          <a:ext cx="1" cy="1079926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55" name="TextBox 54">
                        <a:extLst>
                          <a:ext uri="{FF2B5EF4-FFF2-40B4-BE49-F238E27FC236}">
                            <a16:creationId xmlns:a16="http://schemas.microsoft.com/office/drawing/2014/main" id="{EAD5A14D-0149-4B9D-8B6A-C42BF4312B9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642965" y="5201857"/>
                        <a:ext cx="4841110" cy="110799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 marL="0" marR="0" lvl="0" indent="0" algn="l" defTabSz="121917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sz="1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1F76DC"/>
                            </a:solidFill>
                            <a:effectLst/>
                            <a:uLnTx/>
                            <a:uFillTx/>
                            <a:latin typeface="Roboto "/>
                            <a:ea typeface="+mn-ea"/>
                            <a:cs typeface="+mn-cs"/>
                          </a:rPr>
                          <a:t>Гранты могут быть связаны с условиями, которые стимулируют студентов к более глубокому изучению необходимых для компании дисциплин, повышая их профессиональный уровень.</a:t>
                        </a:r>
                        <a:endPara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76DC"/>
                          </a:solidFill>
                          <a:effectLst/>
                          <a:uLnTx/>
                          <a:uFillTx/>
                          <a:latin typeface="Roboto "/>
                          <a:ea typeface="+mn-ea"/>
                          <a:cs typeface="+mn-cs"/>
                        </a:endParaRPr>
                      </a:p>
                      <a:p>
                        <a:pPr marL="0" marR="0" lvl="0" indent="0" algn="l" defTabSz="121917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sz="1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1F76DC"/>
                            </a:solidFill>
                            <a:effectLst/>
                            <a:uLnTx/>
                            <a:uFillTx/>
                            <a:latin typeface="Roboto "/>
                            <a:ea typeface="+mn-ea"/>
                            <a:cs typeface="+mn-cs"/>
                          </a:rPr>
                          <a:t>Компания может участвовать в разработке образовательных программ, чтобы они отвечали ее конкретным потребностям.</a:t>
                        </a:r>
                        <a:endPara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76DC"/>
                          </a:solidFill>
                          <a:effectLst/>
                          <a:uLnTx/>
                          <a:uFillTx/>
                          <a:latin typeface="Roboto "/>
                          <a:ea typeface="+mn-ea"/>
                          <a:cs typeface="+mn-cs"/>
                        </a:endParaRPr>
                      </a:p>
                      <a:p>
                        <a:pPr marL="0" marR="0" lvl="0" indent="0" algn="l" defTabSz="121917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C15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53" name="TextBox 52">
                      <a:extLst>
                        <a:ext uri="{FF2B5EF4-FFF2-40B4-BE49-F238E27FC236}">
                          <a16:creationId xmlns:a16="http://schemas.microsoft.com/office/drawing/2014/main" id="{B432427C-1ACA-40D3-938C-BD8A30ED592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49651" y="5842909"/>
                      <a:ext cx="2854944" cy="256545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67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36FDB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</p:grpSp>
              <p:cxnSp>
                <p:nvCxnSpPr>
                  <p:cNvPr id="49" name="Прямая соединительная линия 48">
                    <a:extLst>
                      <a:ext uri="{FF2B5EF4-FFF2-40B4-BE49-F238E27FC236}">
                        <a16:creationId xmlns:a16="http://schemas.microsoft.com/office/drawing/2014/main" id="{F4FFE1BA-7937-44F1-B6DD-150C9DD69CA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057654" y="5257173"/>
                    <a:ext cx="1" cy="1079926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3" name="Группа 62">
                <a:extLst>
                  <a:ext uri="{FF2B5EF4-FFF2-40B4-BE49-F238E27FC236}">
                    <a16:creationId xmlns:a16="http://schemas.microsoft.com/office/drawing/2014/main" id="{F37482D2-D0AD-4E04-80AD-CD9C6441352D}"/>
                  </a:ext>
                </a:extLst>
              </p:cNvPr>
              <p:cNvGrpSpPr/>
              <p:nvPr/>
            </p:nvGrpSpPr>
            <p:grpSpPr>
              <a:xfrm>
                <a:off x="3275445" y="3608842"/>
                <a:ext cx="2533424" cy="1341282"/>
                <a:chOff x="-65313" y="3529782"/>
                <a:chExt cx="1900071" cy="1005962"/>
              </a:xfrm>
            </p:grpSpPr>
            <p:grpSp>
              <p:nvGrpSpPr>
                <p:cNvPr id="65" name="Группа 64">
                  <a:extLst>
                    <a:ext uri="{FF2B5EF4-FFF2-40B4-BE49-F238E27FC236}">
                      <a16:creationId xmlns:a16="http://schemas.microsoft.com/office/drawing/2014/main" id="{56A46DFF-6FC3-4A67-8AEB-EECEF25FDAE3}"/>
                    </a:ext>
                  </a:extLst>
                </p:cNvPr>
                <p:cNvGrpSpPr/>
                <p:nvPr/>
              </p:nvGrpSpPr>
              <p:grpSpPr>
                <a:xfrm>
                  <a:off x="152632" y="3529782"/>
                  <a:ext cx="1682126" cy="947620"/>
                  <a:chOff x="152632" y="3515097"/>
                  <a:chExt cx="1682126" cy="947620"/>
                </a:xfrm>
              </p:grpSpPr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7608715F-453B-4F03-8E0F-4F56244C2D69}"/>
                      </a:ext>
                    </a:extLst>
                  </p:cNvPr>
                  <p:cNvSpPr txBox="1"/>
                  <p:nvPr/>
                </p:nvSpPr>
                <p:spPr>
                  <a:xfrm>
                    <a:off x="152632" y="3515325"/>
                    <a:ext cx="939355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C15"/>
                        </a:solidFill>
                        <a:effectLst/>
                        <a:uLnTx/>
                        <a:uFillTx/>
                        <a:latin typeface="Roboto "/>
                        <a:ea typeface="+mn-ea"/>
                        <a:cs typeface="Arial" panose="020B0604020202020204" pitchFamily="34" charset="0"/>
                        <a:sym typeface="Arial"/>
                      </a:rPr>
                      <a:t>2022</a:t>
                    </a:r>
                  </a:p>
                </p:txBody>
              </p:sp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48C8FD7C-03C5-4C92-94D8-DEC80D26676B}"/>
                      </a:ext>
                    </a:extLst>
                  </p:cNvPr>
                  <p:cNvSpPr txBox="1"/>
                  <p:nvPr/>
                </p:nvSpPr>
                <p:spPr>
                  <a:xfrm>
                    <a:off x="895403" y="3515097"/>
                    <a:ext cx="939355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C15"/>
                        </a:solidFill>
                        <a:effectLst/>
                        <a:uLnTx/>
                        <a:uFillTx/>
                        <a:latin typeface="Roboto "/>
                        <a:ea typeface="+mn-ea"/>
                        <a:cs typeface="Arial" panose="020B0604020202020204" pitchFamily="34" charset="0"/>
                        <a:sym typeface="Arial"/>
                      </a:rPr>
                      <a:t>2023</a:t>
                    </a:r>
                  </a:p>
                </p:txBody>
              </p:sp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9E0CC26F-84AD-4E90-A0A1-3C77CEAEAF82}"/>
                      </a:ext>
                    </a:extLst>
                  </p:cNvPr>
                  <p:cNvSpPr txBox="1"/>
                  <p:nvPr/>
                </p:nvSpPr>
                <p:spPr>
                  <a:xfrm>
                    <a:off x="287747" y="3829187"/>
                    <a:ext cx="790742" cy="30008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F76DC"/>
                        </a:solidFill>
                        <a:effectLst/>
                        <a:uLnTx/>
                        <a:uFillTx/>
                        <a:latin typeface="Roboto "/>
                        <a:ea typeface="+mn-ea"/>
                        <a:cs typeface="Arial" panose="020B0604020202020204" pitchFamily="34" charset="0"/>
                        <a:sym typeface="Arial"/>
                      </a:rPr>
                      <a:t>3</a:t>
                    </a: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F76DC"/>
                        </a:solidFill>
                        <a:effectLst/>
                        <a:uLnTx/>
                        <a:uFillTx/>
                        <a:latin typeface="Roboto "/>
                        <a:ea typeface="+mn-ea"/>
                        <a:cs typeface="Arial" panose="020B0604020202020204" pitchFamily="34" charset="0"/>
                        <a:sym typeface="Arial"/>
                      </a:rPr>
                      <a:t>2</a:t>
                    </a:r>
                    <a:r>
                      <a:rPr kumimoji="0" lang="ru-RU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F76DC"/>
                        </a:solidFill>
                        <a:effectLst/>
                        <a:uLnTx/>
                        <a:uFillTx/>
                        <a:latin typeface="Roboto "/>
                        <a:ea typeface="+mn-ea"/>
                        <a:cs typeface="Arial" panose="020B0604020202020204" pitchFamily="34" charset="0"/>
                        <a:sym typeface="Arial"/>
                      </a:rPr>
                      <a:t> </a:t>
                    </a:r>
                    <a:r>
                      <a:rPr kumimoji="0" lang="ru-RU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C15"/>
                        </a:solidFill>
                        <a:effectLst/>
                        <a:uLnTx/>
                        <a:uFillTx/>
                        <a:latin typeface="Roboto "/>
                        <a:ea typeface="+mn-ea"/>
                        <a:cs typeface="Arial" panose="020B0604020202020204" pitchFamily="34" charset="0"/>
                        <a:sym typeface="Arial"/>
                      </a:rPr>
                      <a:t>чел.</a:t>
                    </a:r>
                  </a:p>
                </p:txBody>
              </p:sp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73A035B1-762B-4594-BBB4-0678ECF28363}"/>
                      </a:ext>
                    </a:extLst>
                  </p:cNvPr>
                  <p:cNvSpPr txBox="1"/>
                  <p:nvPr/>
                </p:nvSpPr>
                <p:spPr>
                  <a:xfrm>
                    <a:off x="1014869" y="3824454"/>
                    <a:ext cx="790742" cy="30008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F76DC"/>
                        </a:solidFill>
                        <a:effectLst/>
                        <a:uLnTx/>
                        <a:uFillTx/>
                        <a:latin typeface="Roboto "/>
                        <a:ea typeface="+mn-ea"/>
                        <a:cs typeface="Arial" panose="020B0604020202020204" pitchFamily="34" charset="0"/>
                        <a:sym typeface="Arial"/>
                      </a:rPr>
                      <a:t>76</a:t>
                    </a:r>
                    <a:r>
                      <a:rPr kumimoji="0" lang="ru-RU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C15"/>
                        </a:solidFill>
                        <a:effectLst/>
                        <a:uLnTx/>
                        <a:uFillTx/>
                        <a:latin typeface="Roboto "/>
                        <a:ea typeface="+mn-ea"/>
                        <a:cs typeface="Arial" panose="020B0604020202020204" pitchFamily="34" charset="0"/>
                        <a:sym typeface="Arial"/>
                      </a:rPr>
                      <a:t> чел.</a:t>
                    </a:r>
                  </a:p>
                </p:txBody>
              </p:sp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24509D2E-F77F-47BC-8F86-2F3F30EF23F1}"/>
                      </a:ext>
                    </a:extLst>
                  </p:cNvPr>
                  <p:cNvSpPr txBox="1"/>
                  <p:nvPr/>
                </p:nvSpPr>
                <p:spPr>
                  <a:xfrm>
                    <a:off x="265610" y="4162635"/>
                    <a:ext cx="790742" cy="30008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F76DC"/>
                        </a:solidFill>
                        <a:effectLst/>
                        <a:uLnTx/>
                        <a:uFillTx/>
                        <a:latin typeface="Roboto "/>
                        <a:ea typeface="+mn-ea"/>
                        <a:cs typeface="Arial" panose="020B0604020202020204" pitchFamily="34" charset="0"/>
                        <a:sym typeface="Arial"/>
                      </a:rPr>
                      <a:t>50</a:t>
                    </a:r>
                    <a:r>
                      <a:rPr kumimoji="0" lang="ru-RU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C15"/>
                        </a:solidFill>
                        <a:effectLst/>
                        <a:uLnTx/>
                        <a:uFillTx/>
                        <a:latin typeface="Roboto "/>
                        <a:ea typeface="+mn-ea"/>
                        <a:cs typeface="Arial" panose="020B0604020202020204" pitchFamily="34" charset="0"/>
                        <a:sym typeface="Arial"/>
                      </a:rPr>
                      <a:t> чел.</a:t>
                    </a:r>
                  </a:p>
                </p:txBody>
              </p:sp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A033DDEB-F3B4-4C8D-8899-38C6ED015DB1}"/>
                      </a:ext>
                    </a:extLst>
                  </p:cNvPr>
                  <p:cNvSpPr txBox="1"/>
                  <p:nvPr/>
                </p:nvSpPr>
                <p:spPr>
                  <a:xfrm>
                    <a:off x="999803" y="4157532"/>
                    <a:ext cx="790742" cy="30008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F76DC"/>
                        </a:solidFill>
                        <a:effectLst/>
                        <a:uLnTx/>
                        <a:uFillTx/>
                        <a:latin typeface="Roboto "/>
                        <a:ea typeface="+mn-ea"/>
                        <a:cs typeface="Arial" panose="020B0604020202020204" pitchFamily="34" charset="0"/>
                        <a:sym typeface="Arial"/>
                      </a:rPr>
                      <a:t>48</a:t>
                    </a:r>
                    <a:r>
                      <a:rPr kumimoji="0" lang="ru-RU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C15"/>
                        </a:solidFill>
                        <a:effectLst/>
                        <a:uLnTx/>
                        <a:uFillTx/>
                        <a:latin typeface="Roboto "/>
                        <a:ea typeface="+mn-ea"/>
                        <a:cs typeface="Arial" panose="020B0604020202020204" pitchFamily="34" charset="0"/>
                        <a:sym typeface="Arial"/>
                      </a:rPr>
                      <a:t> </a:t>
                    </a:r>
                    <a:r>
                      <a:rPr kumimoji="0" lang="ru-RU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C15"/>
                        </a:solidFill>
                        <a:effectLst/>
                        <a:uLnTx/>
                        <a:uFillTx/>
                        <a:latin typeface="Roboto "/>
                        <a:ea typeface="+mn-ea"/>
                        <a:cs typeface="Arial" panose="020B0604020202020204" pitchFamily="34" charset="0"/>
                        <a:sym typeface="Arial"/>
                      </a:rPr>
                      <a:t>чел.</a:t>
                    </a:r>
                  </a:p>
                </p:txBody>
              </p:sp>
            </p:grpSp>
            <p:pic>
              <p:nvPicPr>
                <p:cNvPr id="66" name="Рисунок 65" descr="Квадратная академическая шапочка со сплошной заливкой">
                  <a:extLst>
                    <a:ext uri="{FF2B5EF4-FFF2-40B4-BE49-F238E27FC236}">
                      <a16:creationId xmlns:a16="http://schemas.microsoft.com/office/drawing/2014/main" id="{3ABED2F5-28CA-4D12-9CF8-B0F3661222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>
                  <a:extLst>
                    <a:ext uri="{96DAC541-7B7A-43D3-8B79-37D633B846F1}">
                      <asvg:svgBlip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65313" y="4182156"/>
                  <a:ext cx="353588" cy="353588"/>
                </a:xfrm>
                <a:prstGeom prst="rect">
                  <a:avLst/>
                </a:prstGeom>
              </p:spPr>
            </p:pic>
            <p:pic>
              <p:nvPicPr>
                <p:cNvPr id="67" name="Рисунок 66" descr="Портфель со сплошной заливкой">
                  <a:extLst>
                    <a:ext uri="{FF2B5EF4-FFF2-40B4-BE49-F238E27FC236}">
                      <a16:creationId xmlns:a16="http://schemas.microsoft.com/office/drawing/2014/main" id="{A8C113B9-4590-45AA-A19F-9ECA5BC252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>
                  <a:extLst>
                    <a:ext uri="{96DAC541-7B7A-43D3-8B79-37D633B846F1}">
                      <asvg:svgBlip xmlns:asvg="http://schemas.microsoft.com/office/drawing/2016/SVG/main" r:embed="rId2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609" y="3829349"/>
                  <a:ext cx="307006" cy="307006"/>
                </a:xfrm>
                <a:prstGeom prst="rect">
                  <a:avLst/>
                </a:prstGeom>
              </p:spPr>
            </p:pic>
          </p:grp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AB3291C-D0D6-4E7B-B0BA-1D10B478C0AE}"/>
                  </a:ext>
                </a:extLst>
              </p:cNvPr>
              <p:cNvSpPr txBox="1"/>
              <p:nvPr/>
            </p:nvSpPr>
            <p:spPr>
              <a:xfrm>
                <a:off x="1015514" y="4301334"/>
                <a:ext cx="1911497" cy="6872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ru-RU" sz="1333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C15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Arial"/>
                    <a:sym typeface="Arial"/>
                  </a:rPr>
                  <a:t>студентов</a:t>
                </a:r>
              </a:p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C15"/>
                    </a:solidFill>
                    <a:effectLst/>
                    <a:uLnTx/>
                    <a:uFillTx/>
                    <a:latin typeface="Roboto Medium" panose="02000000000000000000" pitchFamily="2" charset="0"/>
                    <a:ea typeface="Roboto Medium" panose="02000000000000000000" pitchFamily="2" charset="0"/>
                    <a:cs typeface="Roboto" panose="02000000000000000000" pitchFamily="2" charset="0"/>
                    <a:sym typeface="Arial"/>
                  </a:rPr>
                  <a:t>2022-2024 </a:t>
                </a:r>
                <a:r>
                  <a:rPr kumimoji="0" lang="ru-RU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C15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Arial"/>
                    <a:sym typeface="Arial"/>
                  </a:rPr>
                  <a:t>год</a:t>
                </a:r>
                <a:endPara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C15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ru-RU" sz="1333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C15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Arial"/>
                    <a:sym typeface="Arial"/>
                  </a:rPr>
                  <a:t> </a:t>
                </a:r>
              </a:p>
            </p:txBody>
          </p:sp>
        </p:grpSp>
        <p:pic>
          <p:nvPicPr>
            <p:cNvPr id="93" name="Рисунок 92" descr="Квадратная академическая шапочка со сплошной заливкой">
              <a:extLst>
                <a:ext uri="{FF2B5EF4-FFF2-40B4-BE49-F238E27FC236}">
                  <a16:creationId xmlns:a16="http://schemas.microsoft.com/office/drawing/2014/main" id="{5998B6B8-B941-4650-934B-788A8381A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272804" y="957267"/>
              <a:ext cx="637071" cy="637071"/>
            </a:xfrm>
            <a:prstGeom prst="rect">
              <a:avLst/>
            </a:prstGeom>
          </p:spPr>
        </p:pic>
      </p:grpSp>
      <p:cxnSp>
        <p:nvCxnSpPr>
          <p:cNvPr id="140" name="Прямая соединительная линия 139">
            <a:extLst>
              <a:ext uri="{FF2B5EF4-FFF2-40B4-BE49-F238E27FC236}">
                <a16:creationId xmlns:a16="http://schemas.microsoft.com/office/drawing/2014/main" id="{D0D9A350-FFDB-472D-98A6-5D25A7767F03}"/>
              </a:ext>
            </a:extLst>
          </p:cNvPr>
          <p:cNvCxnSpPr>
            <a:cxnSpLocks/>
          </p:cNvCxnSpPr>
          <p:nvPr/>
        </p:nvCxnSpPr>
        <p:spPr>
          <a:xfrm>
            <a:off x="5121796" y="3588175"/>
            <a:ext cx="0" cy="1901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D4006627-57FF-4C15-A335-E2F9D66CD7B4}"/>
              </a:ext>
            </a:extLst>
          </p:cNvPr>
          <p:cNvSpPr txBox="1"/>
          <p:nvPr/>
        </p:nvSpPr>
        <p:spPr>
          <a:xfrm>
            <a:off x="2601871" y="1782573"/>
            <a:ext cx="191149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000C15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работники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000C15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AD916A6-94B2-48CE-BBD9-DA8AA8B7AB35}"/>
              </a:ext>
            </a:extLst>
          </p:cNvPr>
          <p:cNvSpPr txBox="1"/>
          <p:nvPr/>
        </p:nvSpPr>
        <p:spPr>
          <a:xfrm>
            <a:off x="2554549" y="2246019"/>
            <a:ext cx="191149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000C15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студенты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000C15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D7A0963E-24AB-4E57-5D71-250EBB3EF6FE}"/>
              </a:ext>
            </a:extLst>
          </p:cNvPr>
          <p:cNvCxnSpPr>
            <a:cxnSpLocks/>
          </p:cNvCxnSpPr>
          <p:nvPr/>
        </p:nvCxnSpPr>
        <p:spPr>
          <a:xfrm>
            <a:off x="8128184" y="3658612"/>
            <a:ext cx="0" cy="1901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3645C94-7272-A372-F221-D24E1DDFF610}"/>
              </a:ext>
            </a:extLst>
          </p:cNvPr>
          <p:cNvSpPr txBox="1"/>
          <p:nvPr/>
        </p:nvSpPr>
        <p:spPr>
          <a:xfrm>
            <a:off x="8639433" y="3250962"/>
            <a:ext cx="3284524" cy="18466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latin typeface="Arial" panose="020B0604020202020204" pitchFamily="34" charset="0"/>
                <a:cs typeface="Arial" panose="020B0604020202020204" pitchFamily="34" charset="0"/>
                <a:sym typeface="+mn-lt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"/>
              <a:defRPr lang="en-US" sz="1400" dirty="0">
                <a:latin typeface="Arial" panose="020B0604020202020204" pitchFamily="34" charset="0"/>
                <a:cs typeface="Arial" panose="020B0604020202020204" pitchFamily="34" charset="0"/>
                <a:sym typeface="+mn-lt"/>
              </a:defRPr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‒"/>
              <a:defRPr lang="en-US" sz="1400" dirty="0">
                <a:latin typeface="Arial" panose="020B0604020202020204" pitchFamily="34" charset="0"/>
                <a:cs typeface="Arial" panose="020B0604020202020204" pitchFamily="34" charset="0"/>
                <a:sym typeface="+mn-lt"/>
              </a:defRPr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US" sz="1400" dirty="0">
                <a:latin typeface="Arial" panose="020B0604020202020204" pitchFamily="34" charset="0"/>
                <a:cs typeface="Arial" panose="020B0604020202020204" pitchFamily="34" charset="0"/>
                <a:sym typeface="+mn-lt"/>
              </a:defRPr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̶"/>
              <a:defRPr lang="en-US" sz="1400" dirty="0">
                <a:latin typeface="Arial" panose="020B0604020202020204" pitchFamily="34" charset="0"/>
                <a:cs typeface="Arial" panose="020B0604020202020204" pitchFamily="34" charset="0"/>
                <a:sym typeface="+mn-lt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indent="92075" eaLnBrk="0" hangingPunct="0"/>
            <a:r>
              <a:rPr lang="ru-RU" altLang="ru-RU" sz="1200" dirty="0">
                <a:ln w="6350" cap="flat">
                  <a:noFill/>
                  <a:miter lim="800000"/>
                </a:ln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Экскурсии на предприятие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42AC41-0325-5FB7-1C22-4FD0D32D20C0}"/>
              </a:ext>
            </a:extLst>
          </p:cNvPr>
          <p:cNvSpPr txBox="1"/>
          <p:nvPr/>
        </p:nvSpPr>
        <p:spPr>
          <a:xfrm>
            <a:off x="8219887" y="3561037"/>
            <a:ext cx="3732219" cy="203132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400" dirty="0">
                <a:latin typeface="Arial" panose="020B0604020202020204" pitchFamily="34" charset="0"/>
                <a:cs typeface="Arial" panose="020B0604020202020204" pitchFamily="34" charset="0"/>
                <a:sym typeface="+mn-lt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"/>
              <a:defRPr lang="en-US" sz="1400" dirty="0">
                <a:latin typeface="Arial" panose="020B0604020202020204" pitchFamily="34" charset="0"/>
                <a:cs typeface="Arial" panose="020B0604020202020204" pitchFamily="34" charset="0"/>
                <a:sym typeface="+mn-lt"/>
              </a:defRPr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‒"/>
              <a:defRPr lang="en-US" sz="1400" dirty="0">
                <a:latin typeface="Arial" panose="020B0604020202020204" pitchFamily="34" charset="0"/>
                <a:cs typeface="Arial" panose="020B0604020202020204" pitchFamily="34" charset="0"/>
                <a:sym typeface="+mn-lt"/>
              </a:defRPr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US" sz="1400" dirty="0">
                <a:latin typeface="Arial" panose="020B0604020202020204" pitchFamily="34" charset="0"/>
                <a:cs typeface="Arial" panose="020B0604020202020204" pitchFamily="34" charset="0"/>
                <a:sym typeface="+mn-lt"/>
              </a:defRPr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̶"/>
              <a:defRPr lang="en-US" sz="1400" dirty="0">
                <a:latin typeface="Arial" panose="020B0604020202020204" pitchFamily="34" charset="0"/>
                <a:cs typeface="Arial" panose="020B0604020202020204" pitchFamily="34" charset="0"/>
                <a:sym typeface="+mn-lt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92075" marR="0" lvl="0" defTabSz="914400" rtl="0" eaLnBrk="1" fontAlgn="auto" latinLnBrk="0" hangingPunct="1">
              <a:lnSpc>
                <a:spcPct val="100000"/>
              </a:lnSpc>
              <a:buClrTx/>
              <a:buSzTx/>
              <a:buNone/>
              <a:tabLst>
                <a:tab pos="4846638" algn="l"/>
              </a:tabLst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АО «Qarmet» регулярно проводит ознакомительные экскурсии для учащихся школ, колледжей и ВУЗов с целью профориентации и популяризации профессий горнодобывающей и металлургической отраслей. По запросу учебных заведений экскурсии организуются также для участников научно-практических конференций и других мероприятий. В рамках сотрудничества преподаватели проходят стажировки на предприятии для корректировки программ обучения. </a:t>
            </a:r>
          </a:p>
        </p:txBody>
      </p:sp>
    </p:spTree>
    <p:extLst>
      <p:ext uri="{BB962C8B-B14F-4D97-AF65-F5344CB8AC3E}">
        <p14:creationId xmlns:p14="http://schemas.microsoft.com/office/powerpoint/2010/main" val="374592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35C779D-F9BA-404C-A0FB-B49F57D6C6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" sz="1333" b="0" i="0" u="none" strike="noStrike" kern="1200" cap="none" spc="0" normalizeH="0" baseline="0" noProof="0" smtClean="0">
                <a:ln>
                  <a:noFill/>
                </a:ln>
                <a:solidFill>
                  <a:srgbClr val="000C15"/>
                </a:solidFill>
                <a:effectLst/>
                <a:uLnTx/>
                <a:uFillTx/>
                <a:latin typeface="Roboto Medium"/>
                <a:ea typeface="Roboto Medium"/>
                <a:cs typeface="Roboto Medium"/>
                <a:sym typeface="Roboto Medium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" sz="1333" b="0" i="0" u="none" strike="noStrike" kern="1200" cap="none" spc="0" normalizeH="0" baseline="0" noProof="0">
              <a:ln>
                <a:noFill/>
              </a:ln>
              <a:solidFill>
                <a:srgbClr val="000C15"/>
              </a:solidFill>
              <a:effectLst/>
              <a:uLnTx/>
              <a:uFillTx/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757A68DD-5641-E769-DEA5-321806548E56}"/>
              </a:ext>
            </a:extLst>
          </p:cNvPr>
          <p:cNvGrpSpPr/>
          <p:nvPr/>
        </p:nvGrpSpPr>
        <p:grpSpPr>
          <a:xfrm>
            <a:off x="482694" y="1026706"/>
            <a:ext cx="11206988" cy="2024894"/>
            <a:chOff x="345390" y="2579324"/>
            <a:chExt cx="11206988" cy="2024894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4972AD4B-AD1D-31F0-B488-F8D58D3214A3}"/>
                </a:ext>
              </a:extLst>
            </p:cNvPr>
            <p:cNvGrpSpPr/>
            <p:nvPr/>
          </p:nvGrpSpPr>
          <p:grpSpPr>
            <a:xfrm>
              <a:off x="345390" y="2579324"/>
              <a:ext cx="11206988" cy="1938514"/>
              <a:chOff x="268044" y="990353"/>
              <a:chExt cx="11206988" cy="1938514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0AF83E7-93F4-6B0C-B0D8-C4F6D00A841F}"/>
                  </a:ext>
                </a:extLst>
              </p:cNvPr>
              <p:cNvSpPr txBox="1"/>
              <p:nvPr/>
            </p:nvSpPr>
            <p:spPr>
              <a:xfrm>
                <a:off x="1643698" y="1541805"/>
                <a:ext cx="3568262" cy="9387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49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ru-RU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14141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Arial"/>
                  </a:rPr>
                  <a:t>Программа трудоустройства перспективных выпускников ВУЗов в подразделения компании с последующим обучением и развитием на рабочих местах, с возможностью карьерного роста до руководящих позиций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72B099A-029A-ACB1-0376-877FAB469058}"/>
                  </a:ext>
                </a:extLst>
              </p:cNvPr>
              <p:cNvSpPr txBox="1"/>
              <p:nvPr/>
            </p:nvSpPr>
            <p:spPr>
              <a:xfrm>
                <a:off x="268044" y="990353"/>
                <a:ext cx="6318101" cy="379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ru-RU" sz="1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C15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Arial"/>
                  </a:rPr>
                  <a:t>ТОП - 100 Инженеров</a:t>
                </a:r>
              </a:p>
            </p:txBody>
          </p:sp>
          <p:cxnSp>
            <p:nvCxnSpPr>
              <p:cNvPr id="12" name="Прямая соединительная линия 11">
                <a:extLst>
                  <a:ext uri="{FF2B5EF4-FFF2-40B4-BE49-F238E27FC236}">
                    <a16:creationId xmlns:a16="http://schemas.microsoft.com/office/drawing/2014/main" id="{C4A99F07-2FE3-138F-3F52-A025180E8C6E}"/>
                  </a:ext>
                </a:extLst>
              </p:cNvPr>
              <p:cNvCxnSpPr/>
              <p:nvPr/>
            </p:nvCxnSpPr>
            <p:spPr>
              <a:xfrm>
                <a:off x="313824" y="1397476"/>
                <a:ext cx="1116120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7F43EB3-B293-4E50-2802-B71CBBCDC079}"/>
                  </a:ext>
                </a:extLst>
              </p:cNvPr>
              <p:cNvSpPr txBox="1"/>
              <p:nvPr/>
            </p:nvSpPr>
            <p:spPr>
              <a:xfrm>
                <a:off x="1643698" y="2446747"/>
                <a:ext cx="3469031" cy="4821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49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333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36FDB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Arial"/>
                  </a:rPr>
                  <a:t>Career track </a:t>
                </a:r>
                <a:r>
                  <a:rPr kumimoji="0" lang="en-US" sz="1333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14141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Arial"/>
                  </a:rPr>
                  <a:t>–</a:t>
                </a: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14141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Arial"/>
                  </a:rPr>
                  <a:t> </a:t>
                </a:r>
                <a:r>
                  <a:rPr kumimoji="0" lang="ru-RU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14141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Arial"/>
                  </a:rPr>
                  <a:t>обновленная программа, возможна к запуску в 2024 году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14141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Arial"/>
                  </a:rPr>
                  <a:t> </a:t>
                </a:r>
                <a:endPara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Arial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3528DCE-BA42-1C94-3846-9AC166AEAFF5}"/>
                </a:ext>
              </a:extLst>
            </p:cNvPr>
            <p:cNvSpPr txBox="1"/>
            <p:nvPr/>
          </p:nvSpPr>
          <p:spPr>
            <a:xfrm>
              <a:off x="5837070" y="3334640"/>
              <a:ext cx="3824334" cy="1269578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136FDB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Программа "Топ-100 инженеров" выявляет талантливых специалистов, способствует их карьерному росту и повышает мотивацию сотрудников. Обмен опытом между участниками способствует внедрению лучших практик и инновационной культуры в компании.</a:t>
              </a: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C15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136FDB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Roboto"/>
                <a:cs typeface="Arial"/>
              </a:endParaRPr>
            </a:p>
          </p:txBody>
        </p:sp>
        <p:pic>
          <p:nvPicPr>
            <p:cNvPr id="7" name="Рисунок 6" descr="Флажок со сплошной заливкой">
              <a:extLst>
                <a:ext uri="{FF2B5EF4-FFF2-40B4-BE49-F238E27FC236}">
                  <a16:creationId xmlns:a16="http://schemas.microsoft.com/office/drawing/2014/main" id="{D455E918-FC11-B4BE-E51E-C7A342BB5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321683" y="3688793"/>
              <a:ext cx="250564" cy="280636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B14EBA2B-3C9C-CBD5-25C8-01680487F723}"/>
              </a:ext>
            </a:extLst>
          </p:cNvPr>
          <p:cNvGrpSpPr/>
          <p:nvPr/>
        </p:nvGrpSpPr>
        <p:grpSpPr>
          <a:xfrm>
            <a:off x="468688" y="3161004"/>
            <a:ext cx="11220994" cy="1126852"/>
            <a:chOff x="254614" y="4645473"/>
            <a:chExt cx="11220994" cy="1126852"/>
          </a:xfrm>
        </p:grpSpPr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01B8D2EF-0772-C580-6D0D-D6A45FF0B919}"/>
                </a:ext>
              </a:extLst>
            </p:cNvPr>
            <p:cNvGrpSpPr/>
            <p:nvPr/>
          </p:nvGrpSpPr>
          <p:grpSpPr>
            <a:xfrm>
              <a:off x="268043" y="4645473"/>
              <a:ext cx="11207565" cy="379656"/>
              <a:chOff x="282224" y="995610"/>
              <a:chExt cx="11207565" cy="379656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6B655CE-1D56-CCBA-D3C4-052A5C295205}"/>
                  </a:ext>
                </a:extLst>
              </p:cNvPr>
              <p:cNvSpPr txBox="1"/>
              <p:nvPr/>
            </p:nvSpPr>
            <p:spPr>
              <a:xfrm>
                <a:off x="282224" y="995610"/>
                <a:ext cx="6318101" cy="379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ru-RU" sz="1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C15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Arial"/>
                  </a:rPr>
                  <a:t>Наставничество</a:t>
                </a:r>
              </a:p>
            </p:txBody>
          </p:sp>
          <p:cxnSp>
            <p:nvCxnSpPr>
              <p:cNvPr id="19" name="Прямая соединительная линия 18">
                <a:extLst>
                  <a:ext uri="{FF2B5EF4-FFF2-40B4-BE49-F238E27FC236}">
                    <a16:creationId xmlns:a16="http://schemas.microsoft.com/office/drawing/2014/main" id="{EEF2F9FA-16AD-F165-AB9C-60D9417C2F2B}"/>
                  </a:ext>
                </a:extLst>
              </p:cNvPr>
              <p:cNvCxnSpPr/>
              <p:nvPr/>
            </p:nvCxnSpPr>
            <p:spPr>
              <a:xfrm>
                <a:off x="328581" y="1373929"/>
                <a:ext cx="1116120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2AFAAEA-3A7B-6892-8E8E-C69739182C58}"/>
                </a:ext>
              </a:extLst>
            </p:cNvPr>
            <p:cNvSpPr txBox="1"/>
            <p:nvPr/>
          </p:nvSpPr>
          <p:spPr>
            <a:xfrm>
              <a:off x="254614" y="5172161"/>
              <a:ext cx="9718925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1F76DC"/>
                  </a:solidFill>
                  <a:effectLst/>
                  <a:uLnTx/>
                  <a:uFillTx/>
                  <a:latin typeface="Roboto "/>
                  <a:ea typeface="+mn-ea"/>
                  <a:cs typeface="+mn-cs"/>
                </a:rPr>
                <a:t>Опыт и знания наставника передаются новому сотруднику, что позволяет быстрее и эффективнее решать рабочие задачи.</a:t>
              </a:r>
            </a:p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1F76DC"/>
                  </a:solidFill>
                  <a:effectLst/>
                  <a:uLnTx/>
                  <a:uFillTx/>
                  <a:latin typeface="Roboto "/>
                  <a:ea typeface="+mn-ea"/>
                  <a:cs typeface="+mn-cs"/>
                </a:rPr>
                <a:t>Сокращает время адаптации и повышает производительность.</a:t>
              </a:r>
            </a:p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1F76DC"/>
                  </a:solidFill>
                  <a:effectLst/>
                  <a:uLnTx/>
                  <a:uFillTx/>
                  <a:latin typeface="Roboto "/>
                  <a:ea typeface="+mn-ea"/>
                  <a:cs typeface="+mn-cs"/>
                </a:rPr>
                <a:t>Наставники получают возможность развивать свои лидерские качества, участвуя в обучении и поддержке новых сотрудников</a:t>
              </a: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C15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</a:t>
              </a:r>
              <a:endPara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136FDB"/>
                </a:solidFill>
                <a:effectLst/>
                <a:highlight>
                  <a:srgbClr val="FFFF00"/>
                </a:highligh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endParaRP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6C6DFE2B-39DD-4CB7-BE8F-88DA47B41364}"/>
              </a:ext>
            </a:extLst>
          </p:cNvPr>
          <p:cNvGrpSpPr/>
          <p:nvPr/>
        </p:nvGrpSpPr>
        <p:grpSpPr>
          <a:xfrm>
            <a:off x="482694" y="4623641"/>
            <a:ext cx="11301237" cy="2014448"/>
            <a:chOff x="298641" y="4550579"/>
            <a:chExt cx="11301237" cy="2014448"/>
          </a:xfrm>
        </p:grpSpPr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0A63A16B-8EFE-120E-FFED-A06A2BCD7E1B}"/>
                </a:ext>
              </a:extLst>
            </p:cNvPr>
            <p:cNvGrpSpPr/>
            <p:nvPr/>
          </p:nvGrpSpPr>
          <p:grpSpPr>
            <a:xfrm>
              <a:off x="298641" y="4550579"/>
              <a:ext cx="11301237" cy="2014448"/>
              <a:chOff x="221295" y="3383270"/>
              <a:chExt cx="11301237" cy="2014448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570D203-4AC4-AD05-9C73-57D57466BDE8}"/>
                  </a:ext>
                </a:extLst>
              </p:cNvPr>
              <p:cNvSpPr txBox="1"/>
              <p:nvPr/>
            </p:nvSpPr>
            <p:spPr>
              <a:xfrm>
                <a:off x="221295" y="3383270"/>
                <a:ext cx="6318101" cy="379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ru-RU" sz="1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C15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Arial"/>
                  </a:rPr>
                  <a:t>Инженерный клуб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009CF6B-6336-69ED-DF2D-E5E4E54D7C48}"/>
                  </a:ext>
                </a:extLst>
              </p:cNvPr>
              <p:cNvSpPr txBox="1"/>
              <p:nvPr/>
            </p:nvSpPr>
            <p:spPr>
              <a:xfrm>
                <a:off x="1596948" y="4120445"/>
                <a:ext cx="3166942" cy="12772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49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ru-RU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14141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Arial"/>
                  </a:rPr>
                  <a:t>Программа отбора и создания пула талантливых специалистов производства для возможности решения актуальных производственных проблем, а также улучшения бизнес-процессов. По окончанию программы продвижение по карьерной лестнице.</a:t>
                </a:r>
                <a:endParaRPr kumimoji="0" lang="ru-RU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78909C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Arial"/>
                </a:endParaRPr>
              </a:p>
            </p:txBody>
          </p:sp>
          <p:cxnSp>
            <p:nvCxnSpPr>
              <p:cNvPr id="26" name="Прямая соединительная линия 25">
                <a:extLst>
                  <a:ext uri="{FF2B5EF4-FFF2-40B4-BE49-F238E27FC236}">
                    <a16:creationId xmlns:a16="http://schemas.microsoft.com/office/drawing/2014/main" id="{A30AA13B-3D20-6673-CBAE-50013664F6B2}"/>
                  </a:ext>
                </a:extLst>
              </p:cNvPr>
              <p:cNvCxnSpPr/>
              <p:nvPr/>
            </p:nvCxnSpPr>
            <p:spPr>
              <a:xfrm>
                <a:off x="361324" y="3753858"/>
                <a:ext cx="1116120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53D9E5F-8E05-8AFD-61E3-8D2061B374AD}"/>
                </a:ext>
              </a:extLst>
            </p:cNvPr>
            <p:cNvSpPr txBox="1"/>
            <p:nvPr/>
          </p:nvSpPr>
          <p:spPr>
            <a:xfrm>
              <a:off x="5994024" y="5455622"/>
              <a:ext cx="3166942" cy="877163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136FDB"/>
                  </a:solidFill>
                  <a:effectLst/>
                  <a:uLnTx/>
                  <a:uFillTx/>
                  <a:latin typeface="Arial"/>
                  <a:ea typeface="+mn-lt"/>
                  <a:cs typeface="Arial"/>
                  <a:sym typeface="Arial"/>
                </a:rPr>
                <a:t>Свежий взгляд и инновации</a:t>
              </a:r>
            </a:p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136FDB"/>
                  </a:solidFill>
                  <a:effectLst/>
                  <a:uLnTx/>
                  <a:uFillTx/>
                  <a:latin typeface="Arial"/>
                  <a:ea typeface="+mn-lt"/>
                  <a:cs typeface="Arial"/>
                  <a:sym typeface="Arial"/>
                </a:rPr>
                <a:t>Решение актуальных проблем</a:t>
              </a:r>
            </a:p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136FDB"/>
                  </a:solidFill>
                  <a:effectLst/>
                  <a:uLnTx/>
                  <a:uFillTx/>
                  <a:latin typeface="Arial"/>
                  <a:ea typeface="+mn-lt"/>
                  <a:cs typeface="Arial"/>
                  <a:sym typeface="Arial"/>
                </a:rPr>
                <a:t>Повышение эффективности бизнес процесса</a:t>
              </a:r>
            </a:p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C15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pic>
          <p:nvPicPr>
            <p:cNvPr id="23" name="Рисунок 22" descr="Флажок со сплошной заливкой">
              <a:extLst>
                <a:ext uri="{FF2B5EF4-FFF2-40B4-BE49-F238E27FC236}">
                  <a16:creationId xmlns:a16="http://schemas.microsoft.com/office/drawing/2014/main" id="{392A2396-8845-E148-57B6-A9960BCB2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92348" y="5574360"/>
              <a:ext cx="250564" cy="280636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CD7B873-F5C4-DBB6-825D-B5F5093F314E}"/>
              </a:ext>
            </a:extLst>
          </p:cNvPr>
          <p:cNvSpPr txBox="1"/>
          <p:nvPr/>
        </p:nvSpPr>
        <p:spPr>
          <a:xfrm>
            <a:off x="401207" y="395403"/>
            <a:ext cx="6318101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867" b="1" i="0" u="none" strike="noStrike" kern="0" cap="none" spc="0" normalizeH="0" baseline="0" noProof="0" dirty="0">
                <a:ln>
                  <a:noFill/>
                </a:ln>
                <a:solidFill>
                  <a:srgbClr val="000C15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Развитие персонала</a:t>
            </a:r>
          </a:p>
        </p:txBody>
      </p:sp>
    </p:spTree>
    <p:extLst>
      <p:ext uri="{BB962C8B-B14F-4D97-AF65-F5344CB8AC3E}">
        <p14:creationId xmlns:p14="http://schemas.microsoft.com/office/powerpoint/2010/main" val="146060066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35C779D-F9BA-404C-A0FB-B49F57D6C6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" sz="1333" b="0" i="0" u="none" strike="noStrike" kern="1200" cap="none" spc="0" normalizeH="0" baseline="0" noProof="0" smtClean="0">
                <a:ln>
                  <a:noFill/>
                </a:ln>
                <a:solidFill>
                  <a:srgbClr val="000C15"/>
                </a:solidFill>
                <a:effectLst/>
                <a:uLnTx/>
                <a:uFillTx/>
                <a:latin typeface="Roboto Medium"/>
                <a:ea typeface="Roboto Medium"/>
                <a:cs typeface="Roboto Medium"/>
                <a:sym typeface="Roboto Medium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" sz="1333" b="0" i="0" u="none" strike="noStrike" kern="1200" cap="none" spc="0" normalizeH="0" baseline="0" noProof="0">
              <a:ln>
                <a:noFill/>
              </a:ln>
              <a:solidFill>
                <a:srgbClr val="000C15"/>
              </a:solidFill>
              <a:effectLst/>
              <a:uLnTx/>
              <a:uFillTx/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AB9A056A-C3A5-43BD-82C7-7A91C1316567}"/>
              </a:ext>
            </a:extLst>
          </p:cNvPr>
          <p:cNvGrpSpPr/>
          <p:nvPr/>
        </p:nvGrpSpPr>
        <p:grpSpPr>
          <a:xfrm>
            <a:off x="399370" y="2771501"/>
            <a:ext cx="11262285" cy="1893764"/>
            <a:chOff x="287566" y="2244691"/>
            <a:chExt cx="11262285" cy="1893764"/>
          </a:xfrm>
        </p:grpSpPr>
        <p:grpSp>
          <p:nvGrpSpPr>
            <p:cNvPr id="59" name="Группа 58">
              <a:extLst>
                <a:ext uri="{FF2B5EF4-FFF2-40B4-BE49-F238E27FC236}">
                  <a16:creationId xmlns:a16="http://schemas.microsoft.com/office/drawing/2014/main" id="{F8561BE7-42EC-496B-9568-EB1817FEBC9E}"/>
                </a:ext>
              </a:extLst>
            </p:cNvPr>
            <p:cNvGrpSpPr/>
            <p:nvPr/>
          </p:nvGrpSpPr>
          <p:grpSpPr>
            <a:xfrm>
              <a:off x="287566" y="2244691"/>
              <a:ext cx="11262285" cy="1893764"/>
              <a:chOff x="349763" y="1909512"/>
              <a:chExt cx="11262285" cy="1893764"/>
            </a:xfrm>
          </p:grpSpPr>
          <p:grpSp>
            <p:nvGrpSpPr>
              <p:cNvPr id="76" name="Группа 75">
                <a:extLst>
                  <a:ext uri="{FF2B5EF4-FFF2-40B4-BE49-F238E27FC236}">
                    <a16:creationId xmlns:a16="http://schemas.microsoft.com/office/drawing/2014/main" id="{A1299C51-5725-411F-8D1B-33F55F0BB674}"/>
                  </a:ext>
                </a:extLst>
              </p:cNvPr>
              <p:cNvGrpSpPr/>
              <p:nvPr/>
            </p:nvGrpSpPr>
            <p:grpSpPr>
              <a:xfrm>
                <a:off x="349763" y="1909512"/>
                <a:ext cx="11262285" cy="1726840"/>
                <a:chOff x="282224" y="2285820"/>
                <a:chExt cx="11262285" cy="1726840"/>
              </a:xfrm>
            </p:grpSpPr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4E5EFF06-3BD0-48F3-A232-BB0B2C3B0142}"/>
                    </a:ext>
                  </a:extLst>
                </p:cNvPr>
                <p:cNvSpPr txBox="1"/>
                <p:nvPr/>
              </p:nvSpPr>
              <p:spPr>
                <a:xfrm>
                  <a:off x="282224" y="2285820"/>
                  <a:ext cx="6318101" cy="37965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ru-RU" sz="1867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C15"/>
                      </a:solidFill>
                      <a:effectLst/>
                      <a:uLnTx/>
                      <a:uFillTx/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  <a:sym typeface="Arial"/>
                    </a:rPr>
                    <a:t>Кадровый резерв</a:t>
                  </a:r>
                </a:p>
              </p:txBody>
            </p:sp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E27A8C4E-05C0-4E67-A428-0C2A4AB09036}"/>
                    </a:ext>
                  </a:extLst>
                </p:cNvPr>
                <p:cNvSpPr txBox="1"/>
                <p:nvPr/>
              </p:nvSpPr>
              <p:spPr>
                <a:xfrm>
                  <a:off x="1644175" y="3097025"/>
                  <a:ext cx="3127469" cy="91563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749" marR="0" lvl="0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tabLst/>
                    <a:defRPr/>
                  </a:pPr>
                  <a:r>
                    <a:rPr kumimoji="0" lang="ru-RU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14141"/>
                      </a:solidFill>
                      <a:effectLst/>
                      <a:uLnTx/>
                      <a:uFillTx/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  <a:sym typeface="Arial"/>
                    </a:rPr>
                    <a:t>Кадровый резерв </a:t>
                  </a:r>
                  <a:r>
                    <a:rPr kumimoji="0" lang="ru-RU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14141"/>
                      </a:solidFill>
                      <a:effectLst/>
                      <a:uLnTx/>
                      <a:uFillTx/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  <a:sym typeface="Arial"/>
                    </a:rPr>
                    <a:t>– разработка планов замещения руководящих должностей</a:t>
                  </a:r>
                </a:p>
                <a:p>
                  <a:pPr marL="749" marR="0" lvl="0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tabLst/>
                    <a:defRPr/>
                  </a:pPr>
                  <a:r>
                    <a:rPr kumimoji="0" lang="ru-RU" sz="105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78909C"/>
                      </a:solidFill>
                      <a:effectLst/>
                      <a:uLnTx/>
                      <a:uFillTx/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  <a:sym typeface="Arial"/>
                    </a:rPr>
                    <a:t>Оп</a:t>
                  </a:r>
                  <a:r>
                    <a:rPr lang="ru-RU" sz="1050" kern="0" dirty="0" err="1">
                      <a:solidFill>
                        <a:srgbClr val="78909C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  <a:sym typeface="Arial"/>
                    </a:rPr>
                    <a:t>ределение</a:t>
                  </a:r>
                  <a:r>
                    <a:rPr lang="ru-RU" sz="1050" kern="0" dirty="0">
                      <a:solidFill>
                        <a:srgbClr val="78909C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  <a:sym typeface="Arial"/>
                    </a:rPr>
                    <a:t> сотрудников с высоким </a:t>
                  </a:r>
                  <a:r>
                    <a:rPr kumimoji="0" lang="ru-RU" sz="105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78909C"/>
                      </a:solidFill>
                      <a:effectLst/>
                      <a:uLnTx/>
                      <a:uFillTx/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  <a:sym typeface="Arial"/>
                    </a:rPr>
                    <a:t>потенциалом для повышения эффективности использования человеческих ресурсов</a:t>
                  </a:r>
                  <a:r>
                    <a:rPr kumimoji="0" lang="ru-RU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78909C"/>
                      </a:solidFill>
                      <a:effectLst/>
                      <a:uLnTx/>
                      <a:uFillTx/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  <a:sym typeface="Arial"/>
                    </a:rPr>
                    <a:t>.</a:t>
                  </a:r>
                  <a:endParaRPr kumimoji="0" lang="ru-RU" sz="107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78909C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Arial"/>
                  </a:endParaRPr>
                </a:p>
              </p:txBody>
            </p:sp>
            <p:cxnSp>
              <p:nvCxnSpPr>
                <p:cNvPr id="112" name="Прямая соединительная линия 111">
                  <a:extLst>
                    <a:ext uri="{FF2B5EF4-FFF2-40B4-BE49-F238E27FC236}">
                      <a16:creationId xmlns:a16="http://schemas.microsoft.com/office/drawing/2014/main" id="{3D1B24AA-5B52-4E8C-BD91-6B6A75FC0A8F}"/>
                    </a:ext>
                  </a:extLst>
                </p:cNvPr>
                <p:cNvCxnSpPr/>
                <p:nvPr/>
              </p:nvCxnSpPr>
              <p:spPr>
                <a:xfrm>
                  <a:off x="383301" y="2670056"/>
                  <a:ext cx="1116120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B382BBF-B5A1-4745-81EB-58F07030D16D}"/>
                  </a:ext>
                </a:extLst>
              </p:cNvPr>
              <p:cNvSpPr txBox="1"/>
              <p:nvPr/>
            </p:nvSpPr>
            <p:spPr>
              <a:xfrm>
                <a:off x="5972013" y="2695280"/>
                <a:ext cx="4807959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49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ru-RU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76DC"/>
                    </a:solidFill>
                    <a:effectLst/>
                    <a:uLnTx/>
                    <a:uFillTx/>
                    <a:latin typeface="Roboto "/>
                    <a:ea typeface="+mn-ea"/>
                    <a:cs typeface="+mn-cs"/>
                  </a:rPr>
                  <a:t>Для компании: Обеспечение преемственности. </a:t>
                </a:r>
              </a:p>
              <a:p>
                <a:pPr marL="749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ru-RU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76DC"/>
                    </a:solidFill>
                    <a:effectLst/>
                    <a:uLnTx/>
                    <a:uFillTx/>
                    <a:latin typeface="Roboto "/>
                    <a:ea typeface="+mn-ea"/>
                    <a:cs typeface="+mn-cs"/>
                  </a:rPr>
                  <a:t>Повышение качества управления</a:t>
                </a:r>
              </a:p>
              <a:p>
                <a:pPr marL="749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ru-RU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76DC"/>
                    </a:solidFill>
                    <a:effectLst/>
                    <a:uLnTx/>
                    <a:uFillTx/>
                    <a:latin typeface="Roboto "/>
                    <a:ea typeface="+mn-ea"/>
                    <a:cs typeface="+mn-cs"/>
                  </a:rPr>
                  <a:t>Улучшение мотивации сотрудников</a:t>
                </a:r>
              </a:p>
              <a:p>
                <a:pPr marL="749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ru-RU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F76DC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Arial"/>
                  </a:rPr>
                  <a:t>Создание команды из талантливых специалистов</a:t>
                </a:r>
              </a:p>
              <a:p>
                <a:pPr marL="749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ru-RU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F76DC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Arial"/>
                  </a:rPr>
                  <a:t>Для сотрудника: Возможность профессионального роста и развития</a:t>
                </a:r>
              </a:p>
              <a:p>
                <a:pPr marL="749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ru-RU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F76DC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Arial"/>
                  </a:rPr>
                  <a:t>Карьерный рост и увеличение зарплаты</a:t>
                </a:r>
              </a:p>
            </p:txBody>
          </p:sp>
        </p:grpSp>
        <p:pic>
          <p:nvPicPr>
            <p:cNvPr id="60" name="Рисунок 59" descr="Флажок со сплошной заливкой">
              <a:extLst>
                <a:ext uri="{FF2B5EF4-FFF2-40B4-BE49-F238E27FC236}">
                  <a16:creationId xmlns:a16="http://schemas.microsoft.com/office/drawing/2014/main" id="{EADEF4B3-F155-44A0-B887-4706518F4F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142942" y="3373395"/>
              <a:ext cx="250564" cy="280636"/>
            </a:xfrm>
            <a:prstGeom prst="rect">
              <a:avLst/>
            </a:prstGeom>
          </p:spPr>
        </p:pic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8624F587-9552-4F1E-9274-AE4F9A24B29B}"/>
              </a:ext>
            </a:extLst>
          </p:cNvPr>
          <p:cNvGrpSpPr/>
          <p:nvPr/>
        </p:nvGrpSpPr>
        <p:grpSpPr>
          <a:xfrm>
            <a:off x="53532" y="553095"/>
            <a:ext cx="11608123" cy="2356873"/>
            <a:chOff x="136386" y="478531"/>
            <a:chExt cx="11608123" cy="2356873"/>
          </a:xfrm>
        </p:grpSpPr>
        <p:grpSp>
          <p:nvGrpSpPr>
            <p:cNvPr id="143" name="Группа 142">
              <a:extLst>
                <a:ext uri="{FF2B5EF4-FFF2-40B4-BE49-F238E27FC236}">
                  <a16:creationId xmlns:a16="http://schemas.microsoft.com/office/drawing/2014/main" id="{820140AE-7E18-4A02-8A37-2B054D337651}"/>
                </a:ext>
              </a:extLst>
            </p:cNvPr>
            <p:cNvGrpSpPr/>
            <p:nvPr/>
          </p:nvGrpSpPr>
          <p:grpSpPr>
            <a:xfrm>
              <a:off x="136386" y="478531"/>
              <a:ext cx="11608123" cy="2356873"/>
              <a:chOff x="92379" y="2136062"/>
              <a:chExt cx="11608123" cy="2356873"/>
            </a:xfrm>
          </p:grpSpPr>
          <p:grpSp>
            <p:nvGrpSpPr>
              <p:cNvPr id="151" name="Группа 150">
                <a:extLst>
                  <a:ext uri="{FF2B5EF4-FFF2-40B4-BE49-F238E27FC236}">
                    <a16:creationId xmlns:a16="http://schemas.microsoft.com/office/drawing/2014/main" id="{D76708B5-AC79-46C3-A645-AD0C909B8DE1}"/>
                  </a:ext>
                </a:extLst>
              </p:cNvPr>
              <p:cNvGrpSpPr/>
              <p:nvPr/>
            </p:nvGrpSpPr>
            <p:grpSpPr>
              <a:xfrm>
                <a:off x="92379" y="2136062"/>
                <a:ext cx="11608123" cy="1726963"/>
                <a:chOff x="-3146" y="3167710"/>
                <a:chExt cx="11608123" cy="1726963"/>
              </a:xfrm>
            </p:grpSpPr>
            <p:grpSp>
              <p:nvGrpSpPr>
                <p:cNvPr id="161" name="Группа 160">
                  <a:extLst>
                    <a:ext uri="{FF2B5EF4-FFF2-40B4-BE49-F238E27FC236}">
                      <a16:creationId xmlns:a16="http://schemas.microsoft.com/office/drawing/2014/main" id="{4AF5D413-4674-4A4D-B264-CC4CCF40001D}"/>
                    </a:ext>
                  </a:extLst>
                </p:cNvPr>
                <p:cNvGrpSpPr/>
                <p:nvPr/>
              </p:nvGrpSpPr>
              <p:grpSpPr>
                <a:xfrm>
                  <a:off x="-3146" y="3167710"/>
                  <a:ext cx="11608123" cy="1406298"/>
                  <a:chOff x="-103528" y="4661257"/>
                  <a:chExt cx="11608123" cy="1406298"/>
                </a:xfrm>
              </p:grpSpPr>
              <p:sp>
                <p:nvSpPr>
                  <p:cNvPr id="164" name="TextBox 163">
                    <a:extLst>
                      <a:ext uri="{FF2B5EF4-FFF2-40B4-BE49-F238E27FC236}">
                        <a16:creationId xmlns:a16="http://schemas.microsoft.com/office/drawing/2014/main" id="{489F0245-CF9F-4CF9-9DCB-CEB89D335E4E}"/>
                      </a:ext>
                    </a:extLst>
                  </p:cNvPr>
                  <p:cNvSpPr txBox="1"/>
                  <p:nvPr/>
                </p:nvSpPr>
                <p:spPr>
                  <a:xfrm>
                    <a:off x="-103528" y="5643362"/>
                    <a:ext cx="1911497" cy="25654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lang="ru-RU" sz="1067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C15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66" name="Группа 165">
                    <a:extLst>
                      <a:ext uri="{FF2B5EF4-FFF2-40B4-BE49-F238E27FC236}">
                        <a16:creationId xmlns:a16="http://schemas.microsoft.com/office/drawing/2014/main" id="{5AC7BAC2-D26C-46D4-9EAF-DB8BC0E5E0F2}"/>
                      </a:ext>
                    </a:extLst>
                  </p:cNvPr>
                  <p:cNvGrpSpPr/>
                  <p:nvPr/>
                </p:nvGrpSpPr>
                <p:grpSpPr>
                  <a:xfrm>
                    <a:off x="228129" y="4661257"/>
                    <a:ext cx="11276466" cy="1406298"/>
                    <a:chOff x="228129" y="4693156"/>
                    <a:chExt cx="11276466" cy="1406298"/>
                  </a:xfrm>
                </p:grpSpPr>
                <p:grpSp>
                  <p:nvGrpSpPr>
                    <p:cNvPr id="168" name="Группа 167">
                      <a:extLst>
                        <a:ext uri="{FF2B5EF4-FFF2-40B4-BE49-F238E27FC236}">
                          <a16:creationId xmlns:a16="http://schemas.microsoft.com/office/drawing/2014/main" id="{ED86D55C-5173-4E3B-AFC2-4D40AEA8FD2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28129" y="4693156"/>
                      <a:ext cx="11207565" cy="1362976"/>
                      <a:chOff x="282224" y="1018873"/>
                      <a:chExt cx="11207565" cy="1362976"/>
                    </a:xfrm>
                  </p:grpSpPr>
                  <p:sp>
                    <p:nvSpPr>
                      <p:cNvPr id="170" name="TextBox 169">
                        <a:extLst>
                          <a:ext uri="{FF2B5EF4-FFF2-40B4-BE49-F238E27FC236}">
                            <a16:creationId xmlns:a16="http://schemas.microsoft.com/office/drawing/2014/main" id="{B37D5495-4969-4AEA-8541-C935CE31450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82224" y="1018873"/>
                        <a:ext cx="6318101" cy="38010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 marL="0" marR="0" lvl="0" indent="0" algn="l" defTabSz="1219170" rtl="0" eaLnBrk="0" fontAlgn="auto" latinLnBrk="0" hangingPunct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altLang="ru-RU" sz="187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C15"/>
                            </a:solidFill>
                            <a:effectLst/>
                            <a:uLnTx/>
                            <a:uFillTx/>
                            <a:latin typeface="Roboto "/>
                            <a:ea typeface="+mn-ea"/>
                            <a:cs typeface="+mn-cs"/>
                          </a:rPr>
                          <a:t>Школа линейного менеджера</a:t>
                        </a:r>
                      </a:p>
                    </p:txBody>
                  </p:sp>
                  <p:sp>
                    <p:nvSpPr>
                      <p:cNvPr id="171" name="TextBox 170">
                        <a:extLst>
                          <a:ext uri="{FF2B5EF4-FFF2-40B4-BE49-F238E27FC236}">
                            <a16:creationId xmlns:a16="http://schemas.microsoft.com/office/drawing/2014/main" id="{0D7C299F-A506-4C85-A795-B6623BD3ECC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050212" y="1797075"/>
                        <a:ext cx="1398770" cy="58477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 marL="0" marR="0" lvl="0" indent="0" algn="ctr" defTabSz="121917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sz="32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1F76DC"/>
                            </a:solidFill>
                            <a:effectLst/>
                            <a:uLnTx/>
                            <a:uFillTx/>
                            <a:latin typeface="Roboto" panose="02000000000000000000" pitchFamily="2" charset="0"/>
                            <a:ea typeface="Roboto" panose="02000000000000000000" pitchFamily="2" charset="0"/>
                            <a:cs typeface="Roboto" panose="02000000000000000000" pitchFamily="2" charset="0"/>
                            <a:sym typeface="Arial"/>
                          </a:rPr>
                          <a:t>308</a:t>
                        </a:r>
                      </a:p>
                    </p:txBody>
                  </p:sp>
                  <p:cxnSp>
                    <p:nvCxnSpPr>
                      <p:cNvPr id="173" name="Прямая соединительная линия 172">
                        <a:extLst>
                          <a:ext uri="{FF2B5EF4-FFF2-40B4-BE49-F238E27FC236}">
                            <a16:creationId xmlns:a16="http://schemas.microsoft.com/office/drawing/2014/main" id="{BA93BADB-4FC9-464C-8AF2-5554EF66EDF7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28581" y="1373128"/>
                        <a:ext cx="11161208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69" name="TextBox 168">
                      <a:extLst>
                        <a:ext uri="{FF2B5EF4-FFF2-40B4-BE49-F238E27FC236}">
                          <a16:creationId xmlns:a16="http://schemas.microsoft.com/office/drawing/2014/main" id="{00A6DFD8-7D68-4BD0-A95A-E3B719002B6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49651" y="5842909"/>
                      <a:ext cx="2854944" cy="256545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67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36FDB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  <p:sp>
              <p:nvSpPr>
                <p:cNvPr id="162" name="TextBox 161">
                  <a:extLst>
                    <a:ext uri="{FF2B5EF4-FFF2-40B4-BE49-F238E27FC236}">
                      <a16:creationId xmlns:a16="http://schemas.microsoft.com/office/drawing/2014/main" id="{2C67ED58-68D7-4EFB-AF15-E4BC65AE2B9E}"/>
                    </a:ext>
                  </a:extLst>
                </p:cNvPr>
                <p:cNvSpPr txBox="1"/>
                <p:nvPr/>
              </p:nvSpPr>
              <p:spPr>
                <a:xfrm>
                  <a:off x="872883" y="4392100"/>
                  <a:ext cx="1819978" cy="50257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ru-RU" sz="1333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C15"/>
                      </a:solidFill>
                      <a:effectLst/>
                      <a:uLnTx/>
                      <a:uFillTx/>
                      <a:latin typeface="Roboto" panose="02000000000000000000" pitchFamily="2" charset="0"/>
                      <a:ea typeface="Roboto" panose="02000000000000000000" pitchFamily="2" charset="0"/>
                      <a:cs typeface="Arial"/>
                      <a:sym typeface="Arial"/>
                    </a:rPr>
                    <a:t>участников</a:t>
                  </a:r>
                </a:p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ru-RU" sz="1333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C15"/>
                      </a:solidFill>
                      <a:effectLst/>
                      <a:uLnTx/>
                      <a:uFillTx/>
                      <a:latin typeface="Roboto" panose="02000000000000000000" pitchFamily="2" charset="0"/>
                      <a:ea typeface="Roboto" panose="02000000000000000000" pitchFamily="2" charset="0"/>
                      <a:cs typeface="Arial"/>
                      <a:sym typeface="Arial"/>
                    </a:rPr>
                    <a:t> </a:t>
                  </a:r>
                </a:p>
              </p:txBody>
            </p:sp>
          </p:grp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7AA56B31-CDB8-4AAF-93C4-FEA284D355C2}"/>
                  </a:ext>
                </a:extLst>
              </p:cNvPr>
              <p:cNvSpPr txBox="1"/>
              <p:nvPr/>
            </p:nvSpPr>
            <p:spPr>
              <a:xfrm>
                <a:off x="8809021" y="3931243"/>
                <a:ext cx="2732374" cy="5616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ru-RU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C15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Arial"/>
                  </a:rPr>
                  <a:t> </a:t>
                </a:r>
                <a:r>
                  <a:rPr kumimoji="0" lang="ru-RU" sz="20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Arial"/>
                  </a:rPr>
                  <a:t>30% </a:t>
                </a:r>
                <a:r>
                  <a:rPr kumimoji="0" lang="ru-RU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C15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Arial"/>
                  </a:rPr>
                  <a:t>сотрудников </a:t>
                </a:r>
              </a:p>
              <a:p>
                <a:pPr marL="0" marR="0" lvl="0" indent="0" algn="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ru-RU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C15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Arial"/>
                  </a:rPr>
                  <a:t>продвинулись по карьерной лестнице</a:t>
                </a:r>
              </a:p>
            </p:txBody>
          </p: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573ED4BA-8B6A-4426-8719-0018857C0A05}"/>
                  </a:ext>
                </a:extLst>
              </p:cNvPr>
              <p:cNvSpPr txBox="1"/>
              <p:nvPr/>
            </p:nvSpPr>
            <p:spPr>
              <a:xfrm>
                <a:off x="3836855" y="2857589"/>
                <a:ext cx="6398609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ru-RU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36FDB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Arial"/>
                  </a:rPr>
                  <a:t>Подготовка резерва линейных руководителей (мастера и начальники участков)</a:t>
                </a:r>
              </a:p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ru-RU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36FDB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Arial"/>
                  </a:rPr>
                  <a:t>Повышение эффективности работы линейных руководителей</a:t>
                </a:r>
              </a:p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ru-RU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36FDB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Arial"/>
                  </a:rPr>
                  <a:t>Улучшение производительности труда и качества выполняемых работ</a:t>
                </a:r>
              </a:p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ru-RU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36FDB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Arial"/>
                  </a:rPr>
                  <a:t>Снижение рисков при выполнении работ</a:t>
                </a:r>
              </a:p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ru-RU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36FDB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Arial"/>
                  </a:rPr>
                  <a:t>Обеспечение недопущения ошибок при оформлении документации</a:t>
                </a:r>
              </a:p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ru-RU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36FDB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Arial"/>
                  </a:rPr>
                  <a:t>Обеспечение и поддержка стабильной и доброжелательную обстановки на рабочих местах</a:t>
                </a:r>
              </a:p>
            </p:txBody>
          </p:sp>
          <p:pic>
            <p:nvPicPr>
              <p:cNvPr id="2" name="Рисунок 1" descr="Флажок со сплошной заливкой">
                <a:extLst>
                  <a:ext uri="{FF2B5EF4-FFF2-40B4-BE49-F238E27FC236}">
                    <a16:creationId xmlns:a16="http://schemas.microsoft.com/office/drawing/2014/main" id="{74A43824-969A-7330-EFCC-71BF29626C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056905" y="3145497"/>
                <a:ext cx="250564" cy="280636"/>
              </a:xfrm>
              <a:prstGeom prst="rect">
                <a:avLst/>
              </a:prstGeom>
            </p:spPr>
          </p:pic>
        </p:grpSp>
        <p:pic>
          <p:nvPicPr>
            <p:cNvPr id="144" name="Рисунок 143" descr="Расширение бизнеса со сплошной заливкой">
              <a:extLst>
                <a:ext uri="{FF2B5EF4-FFF2-40B4-BE49-F238E27FC236}">
                  <a16:creationId xmlns:a16="http://schemas.microsoft.com/office/drawing/2014/main" id="{43306C9A-FDDD-44C5-95D7-2195B6458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629129" y="2215231"/>
              <a:ext cx="466712" cy="466712"/>
            </a:xfrm>
            <a:prstGeom prst="rect">
              <a:avLst/>
            </a:prstGeom>
          </p:spPr>
        </p:pic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ED7BA622-D888-A2D1-34C2-2E5DB7FC5B47}"/>
              </a:ext>
            </a:extLst>
          </p:cNvPr>
          <p:cNvGrpSpPr/>
          <p:nvPr/>
        </p:nvGrpSpPr>
        <p:grpSpPr>
          <a:xfrm>
            <a:off x="335286" y="4941966"/>
            <a:ext cx="11781196" cy="1750531"/>
            <a:chOff x="231159" y="4722925"/>
            <a:chExt cx="11781196" cy="1750531"/>
          </a:xfrm>
        </p:grpSpPr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98EC7A99-562B-4D0C-22FA-98B371F277B3}"/>
                </a:ext>
              </a:extLst>
            </p:cNvPr>
            <p:cNvGrpSpPr/>
            <p:nvPr/>
          </p:nvGrpSpPr>
          <p:grpSpPr>
            <a:xfrm>
              <a:off x="231159" y="4722925"/>
              <a:ext cx="11781196" cy="1750531"/>
              <a:chOff x="120199" y="4274348"/>
              <a:chExt cx="11781196" cy="1750531"/>
            </a:xfrm>
          </p:grpSpPr>
          <p:grpSp>
            <p:nvGrpSpPr>
              <p:cNvPr id="14" name="Группа 13">
                <a:extLst>
                  <a:ext uri="{FF2B5EF4-FFF2-40B4-BE49-F238E27FC236}">
                    <a16:creationId xmlns:a16="http://schemas.microsoft.com/office/drawing/2014/main" id="{25BB4370-0492-696B-7B61-70E0420276EC}"/>
                  </a:ext>
                </a:extLst>
              </p:cNvPr>
              <p:cNvGrpSpPr/>
              <p:nvPr/>
            </p:nvGrpSpPr>
            <p:grpSpPr>
              <a:xfrm>
                <a:off x="120199" y="4274348"/>
                <a:ext cx="11396647" cy="1750531"/>
                <a:chOff x="120199" y="4437186"/>
                <a:chExt cx="11396647" cy="1750531"/>
              </a:xfrm>
            </p:grpSpPr>
            <p:cxnSp>
              <p:nvCxnSpPr>
                <p:cNvPr id="17" name="Прямая соединительная линия 16">
                  <a:extLst>
                    <a:ext uri="{FF2B5EF4-FFF2-40B4-BE49-F238E27FC236}">
                      <a16:creationId xmlns:a16="http://schemas.microsoft.com/office/drawing/2014/main" id="{B7809AB3-DE02-FD72-7835-7EFE099954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60462" y="5082391"/>
                  <a:ext cx="1" cy="107992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8" name="Группа 17">
                  <a:extLst>
                    <a:ext uri="{FF2B5EF4-FFF2-40B4-BE49-F238E27FC236}">
                      <a16:creationId xmlns:a16="http://schemas.microsoft.com/office/drawing/2014/main" id="{A3FEBF3B-D9C4-B13D-8CF3-AC4A273BFFB7}"/>
                    </a:ext>
                  </a:extLst>
                </p:cNvPr>
                <p:cNvGrpSpPr/>
                <p:nvPr/>
              </p:nvGrpSpPr>
              <p:grpSpPr>
                <a:xfrm>
                  <a:off x="120199" y="4437186"/>
                  <a:ext cx="11396647" cy="1750531"/>
                  <a:chOff x="120199" y="4437186"/>
                  <a:chExt cx="11396647" cy="1750531"/>
                </a:xfrm>
              </p:grpSpPr>
              <p:grpSp>
                <p:nvGrpSpPr>
                  <p:cNvPr id="19" name="Группа 18">
                    <a:extLst>
                      <a:ext uri="{FF2B5EF4-FFF2-40B4-BE49-F238E27FC236}">
                        <a16:creationId xmlns:a16="http://schemas.microsoft.com/office/drawing/2014/main" id="{E41B8536-A831-27A6-86D8-5062E83D4382}"/>
                      </a:ext>
                    </a:extLst>
                  </p:cNvPr>
                  <p:cNvGrpSpPr/>
                  <p:nvPr/>
                </p:nvGrpSpPr>
                <p:grpSpPr>
                  <a:xfrm>
                    <a:off x="120199" y="4437186"/>
                    <a:ext cx="11396647" cy="1596956"/>
                    <a:chOff x="147678" y="5175897"/>
                    <a:chExt cx="11396647" cy="1596956"/>
                  </a:xfrm>
                </p:grpSpPr>
                <p:cxnSp>
                  <p:nvCxnSpPr>
                    <p:cNvPr id="21" name="Прямая со стрелкой 20">
                      <a:extLst>
                        <a:ext uri="{FF2B5EF4-FFF2-40B4-BE49-F238E27FC236}">
                          <a16:creationId xmlns:a16="http://schemas.microsoft.com/office/drawing/2014/main" id="{CA70ADDF-8F77-383D-90BD-4D32621B814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652775" y="6276996"/>
                      <a:ext cx="406400" cy="0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2" name="Группа 21">
                      <a:extLst>
                        <a:ext uri="{FF2B5EF4-FFF2-40B4-BE49-F238E27FC236}">
                          <a16:creationId xmlns:a16="http://schemas.microsoft.com/office/drawing/2014/main" id="{A4925A21-BD59-7B52-4D85-61822B6AD40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47678" y="5175897"/>
                      <a:ext cx="11396647" cy="1596956"/>
                      <a:chOff x="147678" y="5175897"/>
                      <a:chExt cx="11396647" cy="1596956"/>
                    </a:xfrm>
                  </p:grpSpPr>
                  <p:cxnSp>
                    <p:nvCxnSpPr>
                      <p:cNvPr id="23" name="Прямая соединительная линия 22">
                        <a:extLst>
                          <a:ext uri="{FF2B5EF4-FFF2-40B4-BE49-F238E27FC236}">
                            <a16:creationId xmlns:a16="http://schemas.microsoft.com/office/drawing/2014/main" id="{5EC172EC-2606-23F2-EBE2-18112C79BF5A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83117" y="5548178"/>
                        <a:ext cx="11161208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4" name="TextBox 23">
                        <a:extLst>
                          <a:ext uri="{FF2B5EF4-FFF2-40B4-BE49-F238E27FC236}">
                            <a16:creationId xmlns:a16="http://schemas.microsoft.com/office/drawing/2014/main" id="{EB15D576-F31B-CF54-E072-06D0894E99F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95086" y="5175897"/>
                        <a:ext cx="6318101" cy="37965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 marL="0" marR="0" lvl="0" indent="0" algn="l" defTabSz="121917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ru-RU" sz="1870" b="1" kern="0" dirty="0">
                            <a:solidFill>
                              <a:srgbClr val="000C15"/>
                            </a:solidFill>
                            <a:latin typeface="Roboto "/>
                            <a:sym typeface="Arial"/>
                          </a:rPr>
                          <a:t>Неделя</a:t>
                        </a:r>
                        <a:r>
                          <a:rPr kumimoji="0" lang="ru-RU" sz="1867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D2533">
                                <a:lumMod val="90000"/>
                                <a:lumOff val="10000"/>
                              </a:srgbClr>
                            </a:solidFill>
                            <a:effectLst/>
                            <a:uLnTx/>
                            <a:uFillTx/>
                            <a:latin typeface="Roboto" panose="02000000000000000000" pitchFamily="2" charset="0"/>
                            <a:ea typeface="Roboto" panose="02000000000000000000" pitchFamily="2" charset="0"/>
                            <a:cs typeface="Roboto" panose="02000000000000000000" pitchFamily="2" charset="0"/>
                            <a:sym typeface="Arial"/>
                          </a:rPr>
                          <a:t> </a:t>
                        </a:r>
                        <a:r>
                          <a:rPr lang="ru-RU" sz="1870" b="1" kern="0" dirty="0">
                            <a:solidFill>
                              <a:srgbClr val="000C15"/>
                            </a:solidFill>
                            <a:latin typeface="Roboto "/>
                            <a:sym typeface="Arial"/>
                          </a:rPr>
                          <a:t>знаний</a:t>
                        </a:r>
                      </a:p>
                    </p:txBody>
                  </p:sp>
                  <p:sp>
                    <p:nvSpPr>
                      <p:cNvPr id="25" name="TextBox 24">
                        <a:extLst>
                          <a:ext uri="{FF2B5EF4-FFF2-40B4-BE49-F238E27FC236}">
                            <a16:creationId xmlns:a16="http://schemas.microsoft.com/office/drawing/2014/main" id="{A480C5D6-6D1D-DA1F-1E33-451D2FE0E5E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984745" y="5978983"/>
                        <a:ext cx="1131777" cy="66678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 marL="0" marR="0" lvl="0" indent="0" algn="ctr" defTabSz="121917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sz="2133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C15"/>
                            </a:solidFill>
                            <a:effectLst/>
                            <a:uLnTx/>
                            <a:uFillTx/>
                            <a:latin typeface="Roboto" panose="02000000000000000000" pitchFamily="2" charset="0"/>
                            <a:ea typeface="Roboto" panose="02000000000000000000" pitchFamily="2" charset="0"/>
                            <a:cs typeface="Roboto" panose="02000000000000000000" pitchFamily="2" charset="0"/>
                            <a:sym typeface="Arial"/>
                          </a:rPr>
                          <a:t>2022</a:t>
                        </a:r>
                      </a:p>
                      <a:p>
                        <a:pPr marL="0" marR="0" lvl="0" indent="0" algn="ctr" defTabSz="121917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sz="16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C15"/>
                            </a:solidFill>
                            <a:effectLst/>
                            <a:uLnTx/>
                            <a:uFillTx/>
                            <a:latin typeface="Roboto" panose="02000000000000000000" pitchFamily="2" charset="0"/>
                            <a:ea typeface="Roboto" panose="02000000000000000000" pitchFamily="2" charset="0"/>
                            <a:cs typeface="Arial"/>
                            <a:sym typeface="Arial"/>
                          </a:rPr>
                          <a:t>год</a:t>
                        </a:r>
                        <a:endParaRPr kumimoji="0" lang="ru-RU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C15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  <a:sym typeface="Arial"/>
                        </a:endParaRPr>
                      </a:p>
                    </p:txBody>
                  </p:sp>
                  <p:grpSp>
                    <p:nvGrpSpPr>
                      <p:cNvPr id="26" name="Группа 25">
                        <a:extLst>
                          <a:ext uri="{FF2B5EF4-FFF2-40B4-BE49-F238E27FC236}">
                            <a16:creationId xmlns:a16="http://schemas.microsoft.com/office/drawing/2014/main" id="{4F3BAEB3-E3D3-E93B-812E-8E08CA3E480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47678" y="5872376"/>
                        <a:ext cx="1911497" cy="900477"/>
                        <a:chOff x="54935" y="1222350"/>
                        <a:chExt cx="1433623" cy="675358"/>
                      </a:xfrm>
                    </p:grpSpPr>
                    <p:sp>
                      <p:nvSpPr>
                        <p:cNvPr id="27" name="TextBox 26">
                          <a:extLst>
                            <a:ext uri="{FF2B5EF4-FFF2-40B4-BE49-F238E27FC236}">
                              <a16:creationId xmlns:a16="http://schemas.microsoft.com/office/drawing/2014/main" id="{3DEB71DC-86BD-BB58-DC91-78DB0D4F94B8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30407" y="1222350"/>
                          <a:ext cx="1049078" cy="43858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marL="0" marR="0" lvl="0" indent="0" algn="ctr" defTabSz="121917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3200" b="1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6FDB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Arial"/>
                              <a:sym typeface="Arial"/>
                            </a:rPr>
                            <a:t>2280</a:t>
                          </a:r>
                        </a:p>
                      </p:txBody>
                    </p:sp>
                    <p:sp>
                      <p:nvSpPr>
                        <p:cNvPr id="28" name="TextBox 27">
                          <a:extLst>
                            <a:ext uri="{FF2B5EF4-FFF2-40B4-BE49-F238E27FC236}">
                              <a16:creationId xmlns:a16="http://schemas.microsoft.com/office/drawing/2014/main" id="{3F63FF3D-1CD3-AE54-FBE0-913BE40B38F8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4935" y="1551459"/>
                          <a:ext cx="1433623" cy="34624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marL="0" marR="0" lvl="0" indent="0" algn="ctr" defTabSz="121917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1333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C15"/>
                              </a:solidFill>
                              <a:effectLst/>
                              <a:uLnTx/>
                              <a:uFillTx/>
                              <a:latin typeface="Roboto" panose="02000000000000000000" pitchFamily="2" charset="0"/>
                              <a:ea typeface="Roboto" panose="02000000000000000000" pitchFamily="2" charset="0"/>
                              <a:cs typeface="Arial"/>
                              <a:sym typeface="Arial"/>
                            </a:rPr>
                            <a:t>участников</a:t>
                          </a:r>
                        </a:p>
                        <a:p>
                          <a:pPr marL="0" marR="0" lvl="0" indent="0" algn="ctr" defTabSz="121917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1067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C15"/>
                              </a:solidFill>
                              <a:effectLst/>
                              <a:uLnTx/>
                              <a:uFillTx/>
                              <a:latin typeface="Roboto" panose="02000000000000000000" pitchFamily="2" charset="0"/>
                              <a:ea typeface="Roboto" panose="02000000000000000000" pitchFamily="2" charset="0"/>
                              <a:cs typeface="Arial"/>
                              <a:sym typeface="Arial"/>
                            </a:rPr>
                            <a:t>по 3 департаментам</a:t>
                          </a:r>
                          <a:endParaRPr kumimoji="0" lang="ru-RU" sz="1067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C15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</p:grpSp>
              </p:grpSp>
              <p:cxnSp>
                <p:nvCxnSpPr>
                  <p:cNvPr id="20" name="Прямая соединительная линия 19">
                    <a:extLst>
                      <a:ext uri="{FF2B5EF4-FFF2-40B4-BE49-F238E27FC236}">
                        <a16:creationId xmlns:a16="http://schemas.microsoft.com/office/drawing/2014/main" id="{EBF68388-C162-B437-BDA0-631B69F25A2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843362" y="5107791"/>
                    <a:ext cx="1" cy="1079926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FD9981C-CC40-C8EC-A09C-028380D83708}"/>
                  </a:ext>
                </a:extLst>
              </p:cNvPr>
              <p:cNvSpPr txBox="1"/>
              <p:nvPr/>
            </p:nvSpPr>
            <p:spPr>
              <a:xfrm>
                <a:off x="6483131" y="5026285"/>
                <a:ext cx="5418264" cy="93102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36FDB"/>
                    </a:solidFill>
                    <a:effectLst/>
                    <a:uLnTx/>
                    <a:uFillTx/>
                    <a:latin typeface="Arial"/>
                    <a:ea typeface="+mn-lt"/>
                    <a:cs typeface="Arial"/>
                    <a:sym typeface="Arial"/>
                  </a:rPr>
                  <a:t>"Неделя знаний" сочетает образовательный аспект для получения новых знаний и навыков, способствует социализации через укрепление командного духа и взаимодействие сотрудников, а также повышает мотивацию и вовлеченность участников.</a:t>
                </a:r>
                <a:endPara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C15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136FDB"/>
                  </a:solidFill>
                  <a:effectLst/>
                  <a:uLnTx/>
                  <a:uFillTx/>
                  <a:latin typeface="Arial"/>
                  <a:ea typeface="+mn-lt"/>
                  <a:cs typeface="Arial"/>
                </a:endParaRPr>
              </a:p>
            </p:txBody>
          </p:sp>
          <p:pic>
            <p:nvPicPr>
              <p:cNvPr id="16" name="Рисунок 15" descr="Флажок со сплошной заливкой">
                <a:extLst>
                  <a:ext uri="{FF2B5EF4-FFF2-40B4-BE49-F238E27FC236}">
                    <a16:creationId xmlns:a16="http://schemas.microsoft.com/office/drawing/2014/main" id="{850ACA08-BE24-12DB-39DE-8E6EF7CED9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083376" y="5265147"/>
                <a:ext cx="250564" cy="280636"/>
              </a:xfrm>
              <a:prstGeom prst="rect">
                <a:avLst/>
              </a:prstGeom>
            </p:spPr>
          </p:pic>
        </p:grpSp>
        <p:cxnSp>
          <p:nvCxnSpPr>
            <p:cNvPr id="10" name="Прямая со стрелкой 9">
              <a:extLst>
                <a:ext uri="{FF2B5EF4-FFF2-40B4-BE49-F238E27FC236}">
                  <a16:creationId xmlns:a16="http://schemas.microsoft.com/office/drawing/2014/main" id="{6ED535A3-3A19-737C-4493-930291535867}"/>
                </a:ext>
              </a:extLst>
            </p:cNvPr>
            <p:cNvCxnSpPr/>
            <p:nvPr/>
          </p:nvCxnSpPr>
          <p:spPr>
            <a:xfrm>
              <a:off x="4411092" y="5869974"/>
              <a:ext cx="4064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53DA94F-5387-F25C-1F70-E6154A4C8CD9}"/>
                </a:ext>
              </a:extLst>
            </p:cNvPr>
            <p:cNvSpPr txBox="1"/>
            <p:nvPr/>
          </p:nvSpPr>
          <p:spPr>
            <a:xfrm>
              <a:off x="4743062" y="5571961"/>
              <a:ext cx="1131777" cy="6667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ru-RU" sz="2133" b="1" i="0" u="none" strike="noStrike" kern="0" cap="none" spc="0" normalizeH="0" baseline="0" noProof="0" dirty="0">
                  <a:ln>
                    <a:noFill/>
                  </a:ln>
                  <a:solidFill>
                    <a:srgbClr val="000C15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Arial"/>
                </a:rPr>
                <a:t>2023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C15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Arial"/>
                  <a:sym typeface="Arial"/>
                </a:rPr>
                <a:t>год</a:t>
              </a:r>
              <a:endPara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C15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9170162-28D0-DB19-85FF-D839B401BB83}"/>
                </a:ext>
              </a:extLst>
            </p:cNvPr>
            <p:cNvSpPr txBox="1"/>
            <p:nvPr/>
          </p:nvSpPr>
          <p:spPr>
            <a:xfrm>
              <a:off x="3139958" y="5465355"/>
              <a:ext cx="139877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136FD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2089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A38F7C6-C7DE-5310-5948-6C5CC945F66C}"/>
                </a:ext>
              </a:extLst>
            </p:cNvPr>
            <p:cNvSpPr txBox="1"/>
            <p:nvPr/>
          </p:nvSpPr>
          <p:spPr>
            <a:xfrm>
              <a:off x="2905995" y="5904166"/>
              <a:ext cx="191149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ru-RU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000C15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Arial"/>
                  <a:sym typeface="Arial"/>
                </a:rPr>
                <a:t>участников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ru-RU" sz="1067" b="0" i="0" u="none" strike="noStrike" kern="0" cap="none" spc="0" normalizeH="0" baseline="0" noProof="0" dirty="0">
                  <a:ln>
                    <a:noFill/>
                  </a:ln>
                  <a:solidFill>
                    <a:srgbClr val="000C15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Arial"/>
                  <a:sym typeface="Arial"/>
                </a:rPr>
                <a:t>по 3 департаментам</a:t>
              </a:r>
              <a:endParaRPr kumimoji="0" lang="ru-RU" sz="1067" b="0" i="0" u="none" strike="noStrike" kern="0" cap="none" spc="0" normalizeH="0" baseline="0" noProof="0" dirty="0">
                <a:ln>
                  <a:noFill/>
                </a:ln>
                <a:solidFill>
                  <a:srgbClr val="000C15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470982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Графика, Шрифт, белый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29CAD45B-5E30-DC96-C7FF-10DCC3979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688" y="2216635"/>
            <a:ext cx="4438624" cy="24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728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c90ee1e1-c015-415f-8aa1-dd21303cc84c"/>
  <p:tag name="NEWVI" val="true"/>
  <p:tag name="TEMPLATELASTEDITTED" val="2019-02-25 12:05 PM"/>
  <p:tag name="TEMPLATECREATED" val="2019-02-27 01:18 PM"/>
  <p:tag name="TEMPLATEVERSION" val="3"/>
  <p:tag name="BLUEONEFOURTHTITLEFONTCOLORFIXED" val="true"/>
  <p:tag name="DARKLAYOUTNAMESCHANGEDTOCONTRAST" val="true"/>
  <p:tag name="CTFIXED" val="Yes"/>
  <p:tag name="TEMPLATELASTEDITED" val="2020-12-18 09:26 PM"/>
  <p:tag name="TSCLIENT" val="True"/>
  <p:tag name="THINKCELLPRESENTATIONDONOTDELETE" val="&lt;?xml version=&quot;1.0&quot; encoding=&quot;UTF-16&quot; standalone=&quot;yes&quot;?&gt;&lt;root reqver=&quot;28224&quot;&gt;&lt;version val=&quot;35270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-%1-%Y&lt;/m_strFormatTime&gt;&lt;m_yearfmt&gt;&lt;begin val=&quot;0&quot;/&gt;&lt;end val=&quot;0&quot;/&gt;&lt;/m_yearfmt&gt;&lt;/m_precDefaultDate&gt;&lt;m_precDefaultDay&gt;&lt;m_bNumberIsYear val=&quot;0&quot;/&gt;&lt;m_strFormatTime&gt;%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22&quot;&gt;&lt;elem m_fUsage=&quot;4.07797282944655936632E+00&quot;&gt;&lt;m_msothmcolidx val=&quot;0&quot;/&gt;&lt;m_rgb r=&quot;00&quot; g=&quot;9A&quot; b=&quot;8D&quot;/&gt;&lt;/elem&gt;&lt;elem m_fUsage=&quot;2.96225332743990676931E+00&quot;&gt;&lt;m_msothmcolidx val=&quot;0&quot;/&gt;&lt;m_rgb r=&quot;13&quot; g=&quot;3A&quot; b=&quot;60&quot;/&gt;&lt;/elem&gt;&lt;elem m_fUsage=&quot;2.50395415948793287342E+00&quot;&gt;&lt;m_msothmcolidx val=&quot;0&quot;/&gt;&lt;m_rgb r=&quot;C0&quot; g=&quot;00&quot; b=&quot;00&quot;/&gt;&lt;/elem&gt;&lt;elem m_fUsage=&quot;2.11477204931243362163E-01&quot;&gt;&lt;m_msothmcolidx val=&quot;0&quot;/&gt;&lt;m_rgb r=&quot;34&quot; g=&quot;74&quot; b=&quot;DC&quot;/&gt;&lt;/elem&gt;&lt;elem m_fUsage=&quot;2.05891132094649098594E-01&quot;&gt;&lt;m_msothmcolidx val=&quot;0&quot;/&gt;&lt;m_rgb r=&quot;9C&quot; g=&quot;E0&quot; b=&quot;BB&quot;/&gt;&lt;/elem&gt;&lt;elem m_fUsage=&quot;2.65206485008243134094E-02&quot;&gt;&lt;m_msothmcolidx val=&quot;0&quot;/&gt;&lt;m_rgb r=&quot;00&quot; g=&quot;80&quot; b=&quot;C8&quot;/&gt;&lt;/elem&gt;&lt;elem m_fUsage=&quot;7.13849403965909675568E-03&quot;&gt;&lt;m_msothmcolidx val=&quot;0&quot;/&gt;&lt;m_rgb r=&quot;0D&quot; g=&quot;25&quot; b=&quot;33&quot;/&gt;&lt;/elem&gt;&lt;elem m_fUsage=&quot;2.32925707499346060225E-03&quot;&gt;&lt;m_msothmcolidx val=&quot;0&quot;/&gt;&lt;m_rgb r=&quot;11&quot; g=&quot;25&quot; b=&quot;34&quot;/&gt;&lt;/elem&gt;&lt;elem m_fUsage=&quot;1.21052973726385295142E-03&quot;&gt;&lt;m_msothmcolidx val=&quot;0&quot;/&gt;&lt;m_rgb r=&quot;CA&quot; g=&quot;E6&quot; b=&quot;F2&quot;/&gt;&lt;/elem&gt;&lt;elem m_fUsage=&quot;6.26578748217797862688E-04&quot;&gt;&lt;m_msothmcolidx val=&quot;0&quot;/&gt;&lt;m_rgb r=&quot;FF&quot; g=&quot;8D&quot; b=&quot;9D&quot;/&gt;&lt;/elem&gt;&lt;elem m_fUsage=&quot;5.63920873396018141471E-04&quot;&gt;&lt;m_msothmcolidx val=&quot;0&quot;/&gt;&lt;m_rgb r=&quot;CE&quot; g=&quot;F9&quot; b=&quot;A2&quot;/&gt;&lt;/elem&gt;&lt;elem m_fUsage=&quot;6.17036519171519230774E-05&quot;&gt;&lt;m_msothmcolidx val=&quot;0&quot;/&gt;&lt;m_rgb r=&quot;F0&quot; g=&quot;5C&quot; b=&quot;22&quot;/&gt;&lt;/elem&gt;&lt;elem m_fUsage=&quot;4.80834376303262759683E-08&quot;&gt;&lt;m_msothmcolidx val=&quot;0&quot;/&gt;&lt;m_rgb r=&quot;E9&quot; g=&quot;F1&quot; b=&quot;FA&quot;/&gt;&lt;/elem&gt;&lt;elem m_fUsage=&quot;4.23382301960631717769E-08&quot;&gt;&lt;m_msothmcolidx val=&quot;0&quot;/&gt;&lt;m_rgb r=&quot;80&quot; g=&quot;DC&quot; b=&quot;FF&quot;/&gt;&lt;/elem&gt;&lt;elem m_fUsage=&quot;3.86621969787157881675E-08&quot;&gt;&lt;m_msothmcolidx val=&quot;0&quot;/&gt;&lt;m_rgb r=&quot;21&quot; g=&quot;63&quot; b=&quot;A5&quot;/&gt;&lt;/elem&gt;&lt;elem m_fUsage=&quot;3.13163795527597905333E-08&quot;&gt;&lt;m_msothmcolidx val=&quot;0&quot;/&gt;&lt;m_rgb r=&quot;FC&quot; g=&quot;D2&quot; b=&quot;A0&quot;/&gt;&lt;/elem&gt;&lt;elem m_fUsage=&quot;2.05466766245657005885E-08&quot;&gt;&lt;m_msothmcolidx val=&quot;0&quot;/&gt;&lt;m_rgb r=&quot;20&quot; g=&quot;41&quot; b=&quot;76&quot;/&gt;&lt;/elem&gt;&lt;elem m_fUsage=&quot;8.35749348257512951520E-09&quot;&gt;&lt;m_msothmcolidx val=&quot;0&quot;/&gt;&lt;m_rgb r=&quot;79&quot; g=&quot;D5&quot; b=&quot;98&quot;/&gt;&lt;/elem&gt;&lt;elem m_fUsage=&quot;6.44776483922343345880E-09&quot;&gt;&lt;m_msothmcolidx val=&quot;0&quot;/&gt;&lt;m_rgb r=&quot;80&quot; g=&quot;98&quot; b=&quot;FF&quot;/&gt;&lt;/elem&gt;&lt;elem m_fUsage=&quot;5.78602218065754120706E-09&quot;&gt;&lt;m_msothmcolidx val=&quot;0&quot;/&gt;&lt;m_rgb r=&quot;00&quot; g=&quot;AE&quot; b=&quot;EF&quot;/&gt;&lt;/elem&gt;&lt;elem m_fUsage=&quot;4.44673160932149305087E-09&quot;&gt;&lt;m_msothmcolidx val=&quot;0&quot;/&gt;&lt;m_rgb r=&quot;71&quot; g=&quot;C0&quot; b=&quot;63&quot;/&gt;&lt;/elem&gt;&lt;elem m_fUsage=&quot;1.63893531139232769762E-09&quot;&gt;&lt;m_msothmcolidx val=&quot;0&quot;/&gt;&lt;m_rgb r=&quot;FB&quot; g=&quot;B0&quot; b=&quot;4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3Quater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X9elYh59QUkRfCqEUKQy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MBOLNAME" val="StatusGauge"/>
  <p:tag name="NAME" val="StatusGaug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jyShq31Nx4aMhUTiGGIjg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MBOLNAME" val="StatusGauge"/>
  <p:tag name="CIRCLESTATUS" val="White"/>
  <p:tag name="NAME" val="StatusGaugeWhi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MBOLNAME" val="Checkmark"/>
  <p:tag name="NAME" val="Checkmark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MBOLNAME" val="Checkmark"/>
  <p:tag name="CIRCLESTATUS" val="White"/>
  <p:tag name="NAME" val="CheckmarkWhi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MBOLNAME" val="CheckmarkDash"/>
  <p:tag name="NAME" val="CheckmarkDash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MBOLNAME" val="X"/>
  <p:tag name="NAME" val="X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MBOLNAME" val="X"/>
  <p:tag name="CIRCLESTATUS" val="White"/>
  <p:tag name="NAME" val="XWhi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MBOLNAME" val="Chevron"/>
  <p:tag name="NAME" val="Chevro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MBOLNAME" val="Chevron"/>
  <p:tag name="CIRCLESTATUS" val="White"/>
  <p:tag name="NAME" val="ChevronWhi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MBOLNAME" val="LineArrow"/>
  <p:tag name="NAME" val="LineArro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MBOLNAME" val="LineArrow"/>
  <p:tag name="CIRCLESTATUS" val="White"/>
  <p:tag name="NAME" val="LineArrowWhi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MBOLNAME" val="Filter"/>
  <p:tag name="NAME" val="Filter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MBOLNAME" val="Filter"/>
  <p:tag name="CIRCLESTATUS" val="White"/>
  <p:tag name="NAME" val="FilterWhi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MBOLNAME" val="QuestionMark"/>
  <p:tag name="NAME" val="QuestionMark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MBOLNAME" val="Asterisk"/>
  <p:tag name="NAME" val="Asterisk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MBOLNAME" val="ExclamationMark"/>
  <p:tag name="NAME" val="ExclamationMark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MBOLNAME" val="QuotationMarks"/>
  <p:tag name="NAME" val="QuotationMarks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MBOLNAME" val="QuestionMark"/>
  <p:tag name="CIRCLESTATUS" val="White"/>
  <p:tag name="NAME" val="QuestionMarkWhi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MBOLNAME" val="Asterisk"/>
  <p:tag name="CIRCLESTATUS" val="White"/>
  <p:tag name="NAME" val="AsteriskWhi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MBOLNAME" val="ExclamationMark"/>
  <p:tag name="CIRCLESTATUS" val="White"/>
  <p:tag name="NAME" val="ExclamationMarkWhi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MBOLNAME" val="QuotationMarks"/>
  <p:tag name="CIRCLESTATUS" val="White"/>
  <p:tag name="NAME" val="QuotationMarksWhi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MBOLNAME" val="PlusSign"/>
  <p:tag name="NAME" val="PlusSign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MBOLNAME" val="X"/>
  <p:tag name="NAME" val="X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MBOLNAME" val="EqualSign"/>
  <p:tag name="NAME" val="EqualSign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MBOLNAME" val="MinusSign"/>
  <p:tag name="NAME" val="MinusSign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MBOLNAME" val="PlusSign"/>
  <p:tag name="CIRCLESTATUS" val="White"/>
  <p:tag name="NAME" val="PlusSignWhi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MBOLNAME" val="X"/>
  <p:tag name="CIRCLESTATUS" val="White"/>
  <p:tag name="NAME" val="XWhi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MBOLNAME" val="EqualSign"/>
  <p:tag name="CIRCLESTATUS" val="White"/>
  <p:tag name="NAME" val="EqualSignWhi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MBOLNAME" val="MinusSign"/>
  <p:tag name="CIRCLESTATUS" val="White"/>
  <p:tag name="NAME" val="MinusSignWhi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AlphaWhi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Whi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MBOLNAME" val="CheckmarkDash"/>
  <p:tag name="CIRCLESTATUS" val="White"/>
  <p:tag name="NAME" val="CheckmarkDashWhi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ZcF2QeVvz0gR3yJiPbk6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y6QnoeXvNmnHleZxiDY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Empty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327pcKgtq_rXiPt.TgWP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Quater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h5Z6MuaC1KEbeuSfXlB6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XF.jUShNDz75BhLG5br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heme/theme1.xml><?xml version="1.0" encoding="utf-8"?>
<a:theme xmlns:a="http://schemas.openxmlformats.org/drawingml/2006/main" name="White">
  <a:themeElements>
    <a:clrScheme name="ZP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130082"/>
      </a:accent1>
      <a:accent2>
        <a:srgbClr val="003399"/>
      </a:accent2>
      <a:accent3>
        <a:srgbClr val="2A6BAA"/>
      </a:accent3>
      <a:accent4>
        <a:srgbClr val="0C0C0C"/>
      </a:accent4>
      <a:accent5>
        <a:srgbClr val="92BBE4"/>
      </a:accent5>
      <a:accent6>
        <a:srgbClr val="006096"/>
      </a:accent6>
      <a:hlink>
        <a:srgbClr val="44BCFF"/>
      </a:hlink>
      <a:folHlink>
        <a:srgbClr val="7030A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sq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Custom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080C8"/>
        </a:accent1>
        <a:accent2>
          <a:srgbClr val="00AEEF"/>
        </a:accent2>
        <a:accent3>
          <a:srgbClr val="79D598"/>
        </a:accent3>
        <a:accent4>
          <a:srgbClr val="133A60"/>
        </a:accent4>
        <a:accent5>
          <a:srgbClr val="FBB040"/>
        </a:accent5>
        <a:accent6>
          <a:srgbClr val="009A8D"/>
        </a:accent6>
        <a:hlink>
          <a:srgbClr val="4B8FD2"/>
        </a:hlink>
        <a:folHlink>
          <a:srgbClr val="B6869E"/>
        </a:folHlink>
      </a:clrScheme>
    </a:extraClrScheme>
  </a:extraClrSchemeLst>
  <a:custClrLst>
    <a:custClr name="Custom 1">
      <a:srgbClr val="4D4D4D"/>
    </a:custClr>
    <a:custClr name="Custom 2">
      <a:srgbClr val="7F7F7F"/>
    </a:custClr>
    <a:custClr name="Custom 3">
      <a:srgbClr val="B3B3B3"/>
    </a:custClr>
    <a:custClr name="Custom 4">
      <a:srgbClr val="D0D0D0"/>
    </a:custClr>
    <a:custClr name="Custom 5">
      <a:srgbClr val="E6E6E6"/>
    </a:custClr>
  </a:custClrLst>
  <a:extLst>
    <a:ext uri="{05A4C25C-085E-4340-85A3-A5531E510DB2}">
      <thm15:themeFamily xmlns:thm15="http://schemas.microsoft.com/office/thememl/2012/main" name="НорНикель (Эко)_NorNikel(Eсo)_16x9_(2020).potx" id="{0A62B31A-7E2A-4F78-A192-5E74742D33B2}" vid="{BA8BB710-D6D6-487A-90C7-12D403A02759}"/>
    </a:ext>
  </a:extLst>
</a:theme>
</file>

<file path=ppt/theme/theme2.xml><?xml version="1.0" encoding="utf-8"?>
<a:theme xmlns:a="http://schemas.openxmlformats.org/drawingml/2006/main" name="Qarmet">
  <a:themeElements>
    <a:clrScheme name="Simple Light">
      <a:dk1>
        <a:srgbClr val="000C15"/>
      </a:dk1>
      <a:lt1>
        <a:srgbClr val="FFFFFF"/>
      </a:lt1>
      <a:dk2>
        <a:srgbClr val="0D2533"/>
      </a:dk2>
      <a:lt2>
        <a:srgbClr val="FFFFFF"/>
      </a:lt2>
      <a:accent1>
        <a:srgbClr val="1D73D9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Scheme">
      <a:dk1>
        <a:srgbClr val="000000"/>
      </a:dk1>
      <a:lt1>
        <a:srgbClr val="FFFFFF"/>
      </a:lt1>
      <a:dk2>
        <a:srgbClr val="051C2C"/>
      </a:dk2>
      <a:lt2>
        <a:srgbClr val="FFFFFF"/>
      </a:lt2>
      <a:accent1>
        <a:srgbClr val="051C2C"/>
      </a:accent1>
      <a:accent2>
        <a:srgbClr val="00A9F4"/>
      </a:accent2>
      <a:accent3>
        <a:srgbClr val="1F40E6"/>
      </a:accent3>
      <a:accent4>
        <a:srgbClr val="AAE6F0"/>
      </a:accent4>
      <a:accent5>
        <a:srgbClr val="3C96B4"/>
      </a:accent5>
      <a:accent6>
        <a:srgbClr val="AFC3FF"/>
      </a:accent6>
      <a:hlink>
        <a:srgbClr val="00A9F4"/>
      </a:hlink>
      <a:folHlink>
        <a:srgbClr val="00A9F4"/>
      </a:folHlink>
    </a:clrScheme>
    <a:fontScheme name="Custom Schem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Custom Scheme">
      <a:dk1>
        <a:srgbClr val="000000"/>
      </a:dk1>
      <a:lt1>
        <a:srgbClr val="FFFFFF"/>
      </a:lt1>
      <a:dk2>
        <a:srgbClr val="051C2C"/>
      </a:dk2>
      <a:lt2>
        <a:srgbClr val="FFFFFF"/>
      </a:lt2>
      <a:accent1>
        <a:srgbClr val="051C2C"/>
      </a:accent1>
      <a:accent2>
        <a:srgbClr val="00A9F4"/>
      </a:accent2>
      <a:accent3>
        <a:srgbClr val="1F40E6"/>
      </a:accent3>
      <a:accent4>
        <a:srgbClr val="AAE6F0"/>
      </a:accent4>
      <a:accent5>
        <a:srgbClr val="3C96B4"/>
      </a:accent5>
      <a:accent6>
        <a:srgbClr val="AFC3FF"/>
      </a:accent6>
      <a:hlink>
        <a:srgbClr val="00A9F4"/>
      </a:hlink>
      <a:folHlink>
        <a:srgbClr val="00A9F4"/>
      </a:folHlink>
    </a:clrScheme>
    <a:fontScheme name="Custom Scheme2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0D3A93BEF572449273B234A2B68B7C" ma:contentTypeVersion="13" ma:contentTypeDescription="Create a new document." ma:contentTypeScope="" ma:versionID="1aa0ea96f985851329cb47425f7b6b73">
  <xsd:schema xmlns:xsd="http://www.w3.org/2001/XMLSchema" xmlns:xs="http://www.w3.org/2001/XMLSchema" xmlns:p="http://schemas.microsoft.com/office/2006/metadata/properties" xmlns:ns3="4acd3fe0-c2ff-492b-9ce2-d906d06d5f5d" xmlns:ns4="dde60c3e-6151-48c3-9626-90410b959fc4" targetNamespace="http://schemas.microsoft.com/office/2006/metadata/properties" ma:root="true" ma:fieldsID="f90aa6ccf94d3710afc948f31acdde61" ns3:_="" ns4:_="">
    <xsd:import namespace="4acd3fe0-c2ff-492b-9ce2-d906d06d5f5d"/>
    <xsd:import namespace="dde60c3e-6151-48c3-9626-90410b959fc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cd3fe0-c2ff-492b-9ce2-d906d06d5f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e60c3e-6151-48c3-9626-90410b959fc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9356FE-92AF-4101-A968-5CAC90A593D8}">
  <ds:schemaRefs>
    <ds:schemaRef ds:uri="http://schemas.microsoft.com/office/infopath/2007/PartnerControls"/>
    <ds:schemaRef ds:uri="http://purl.org/dc/terms/"/>
    <ds:schemaRef ds:uri="4acd3fe0-c2ff-492b-9ce2-d906d06d5f5d"/>
    <ds:schemaRef ds:uri="http://schemas.microsoft.com/office/2006/metadata/properties"/>
    <ds:schemaRef ds:uri="dde60c3e-6151-48c3-9626-90410b959fc4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547AD20-F9D0-49F3-9D8A-7C48DA6436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1B9948-9626-452B-8E8D-2CD034866D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cd3fe0-c2ff-492b-9ce2-d906d06d5f5d"/>
    <ds:schemaRef ds:uri="dde60c3e-6151-48c3-9626-90410b959f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87227</TotalTime>
  <Words>790</Words>
  <Application>Microsoft Office PowerPoint</Application>
  <PresentationFormat>Широкоэкранный</PresentationFormat>
  <Paragraphs>142</Paragraphs>
  <Slides>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White</vt:lpstr>
      <vt:lpstr>Qarmet</vt:lpstr>
      <vt:lpstr>Презентация PowerPoint</vt:lpstr>
      <vt:lpstr>Презентация PowerPoint</vt:lpstr>
      <vt:lpstr>АО «Qarmet» в рамках программы Профессиональной практики студентов взаимодействует с учебными заведениями Республики Казахстан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документа  (Trebuchet MS Bold 40 pt)</dc:title>
  <dc:subject/>
  <dc:creator>Marina Shvets</dc:creator>
  <cp:keywords/>
  <dc:description/>
  <cp:lastModifiedBy>Kuznetsova, Darya D</cp:lastModifiedBy>
  <cp:revision>2337</cp:revision>
  <cp:lastPrinted>2018-10-30T20:37:12Z</cp:lastPrinted>
  <dcterms:created xsi:type="dcterms:W3CDTF">2020-12-18T17:23:11Z</dcterms:created>
  <dcterms:modified xsi:type="dcterms:W3CDTF">2024-11-05T06:35:32Z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1628964</vt:lpwstr>
  </property>
  <property fmtid="{D5CDD505-2E9C-101B-9397-08002B2CF9AE}" pid="3" name="NXPowerLiteSettings">
    <vt:lpwstr>C9000A38044001</vt:lpwstr>
  </property>
  <property fmtid="{D5CDD505-2E9C-101B-9397-08002B2CF9AE}" pid="4" name="NXPowerLiteVersion">
    <vt:lpwstr>D7.1.14</vt:lpwstr>
  </property>
  <property fmtid="{D5CDD505-2E9C-101B-9397-08002B2CF9AE}" pid="5" name="PPT">
    <vt:lpwstr>Hello</vt:lpwstr>
  </property>
  <property fmtid="{D5CDD505-2E9C-101B-9397-08002B2CF9AE}" pid="6" name="TemplateVersion">
    <vt:lpwstr>4</vt:lpwstr>
  </property>
  <property fmtid="{D5CDD505-2E9C-101B-9397-08002B2CF9AE}" pid="7" name="TemplateLastEdited">
    <vt:lpwstr>2020-12-18 09:26 PM</vt:lpwstr>
  </property>
  <property fmtid="{D5CDD505-2E9C-101B-9397-08002B2CF9AE}" pid="8" name="TemplateCreated">
    <vt:lpwstr>2019-02-27 01:18 PM</vt:lpwstr>
  </property>
  <property fmtid="{D5CDD505-2E9C-101B-9397-08002B2CF9AE}" pid="9" name="ContentTypeId">
    <vt:lpwstr>0x0101006E0D3A93BEF572449273B234A2B68B7C</vt:lpwstr>
  </property>
</Properties>
</file>