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305" r:id="rId4"/>
    <p:sldId id="306" r:id="rId5"/>
    <p:sldId id="304" r:id="rId6"/>
    <p:sldId id="302" r:id="rId7"/>
    <p:sldId id="292" r:id="rId8"/>
    <p:sldId id="293" r:id="rId9"/>
    <p:sldId id="294" r:id="rId10"/>
    <p:sldId id="298" r:id="rId11"/>
    <p:sldId id="299" r:id="rId12"/>
    <p:sldId id="296" r:id="rId13"/>
    <p:sldId id="295" r:id="rId14"/>
    <p:sldId id="301" r:id="rId15"/>
    <p:sldId id="297" r:id="rId16"/>
    <p:sldId id="307" r:id="rId17"/>
    <p:sldId id="300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36A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F783-1342-46CA-BBDC-1D8C22BB259F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8EF4-866B-498C-8AC4-1E35D5FAC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2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6C82-92BB-42B9-9D3C-231BD0C0146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2D29-AD7D-47AD-A25E-D3E75314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8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2D29-AD7D-47AD-A25E-D3E7531467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2D29-AD7D-47AD-A25E-D3E7531467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2D29-AD7D-47AD-A25E-D3E7531467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2D29-AD7D-47AD-A25E-D3E7531467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2D29-AD7D-47AD-A25E-D3E7531467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437-C914-411E-BC6C-F5FFED32985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8470-7ACD-409B-A567-4FBAB0E2F05E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1547-C761-4F45-8572-BA6A71C7AA72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5228-AD24-4D18-8801-53EA7CD8442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CDAF-C7CA-4CB0-9094-CD72D36CD8A0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F5-EB36-44E6-AC1A-8AD263A2EF8A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3D58-D785-4603-8594-DC059419F9A5}" type="datetime1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7C4-093F-4DAB-9175-0DD3AE216B1F}" type="datetime1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2CAB-2543-409C-9512-C06040470EFF}" type="datetime1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5F9A-F324-44CA-9E52-6371C66601A7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83B7-47CD-436F-86B1-9AAA793CE6CC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F3B3D3-A5B6-454A-A885-FB856517D9D1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u.kz/instruktsiy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u.kz/old/pgk/test.do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u.kz/trebovaniy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96944" cy="2664296"/>
          </a:xfrm>
        </p:spPr>
        <p:txBody>
          <a:bodyPr>
            <a:normAutofit fontScale="90000"/>
          </a:bodyPr>
          <a:lstStyle/>
          <a:p>
            <a:pPr marL="182880" indent="0" algn="ctr">
              <a:spcAft>
                <a:spcPts val="600"/>
              </a:spcAft>
              <a:buNone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подготовки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базы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тестов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преподавателями, 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загружаемую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автоматизированную  систему </a:t>
            </a:r>
            <a:r>
              <a:rPr lang="ru-RU" sz="3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компьютерного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ирования</a:t>
            </a:r>
            <a:endParaRPr lang="ru-RU" sz="3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Если </a:t>
            </a:r>
            <a:r>
              <a:rPr lang="ru-RU" dirty="0" smtClean="0">
                <a:solidFill>
                  <a:schemeClr val="tx1"/>
                </a:solidFill>
              </a:rPr>
              <a:t>при нажатии кнопки «Добавить тест» выходит предупреждение о том что макрос не найден, то выполните следующие действия: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Пройдите во вкладку </a:t>
            </a:r>
            <a:r>
              <a:rPr lang="ru-RU" b="1" dirty="0" smtClean="0">
                <a:solidFill>
                  <a:schemeClr val="tx1"/>
                </a:solidFill>
              </a:rPr>
              <a:t>Файл</a:t>
            </a:r>
            <a:r>
              <a:rPr lang="ru-RU" dirty="0" smtClean="0">
                <a:solidFill>
                  <a:schemeClr val="tx1"/>
                </a:solidFill>
              </a:rPr>
              <a:t> → </a:t>
            </a:r>
            <a:r>
              <a:rPr lang="ru-RU" b="1" dirty="0" smtClean="0">
                <a:solidFill>
                  <a:schemeClr val="tx1"/>
                </a:solidFill>
              </a:rPr>
              <a:t>Параметры</a:t>
            </a:r>
            <a:r>
              <a:rPr lang="ru-RU" dirty="0" smtClean="0">
                <a:solidFill>
                  <a:schemeClr val="tx1"/>
                </a:solidFill>
              </a:rPr>
              <a:t> → </a:t>
            </a:r>
            <a:r>
              <a:rPr lang="ru-RU" b="1" dirty="0" smtClean="0">
                <a:solidFill>
                  <a:schemeClr val="tx1"/>
                </a:solidFill>
              </a:rPr>
              <a:t>Центр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управления безопасностью </a:t>
            </a:r>
            <a:r>
              <a:rPr lang="ru-RU" dirty="0" smtClean="0">
                <a:solidFill>
                  <a:schemeClr val="tx1"/>
                </a:solidFill>
              </a:rPr>
              <a:t>→ </a:t>
            </a:r>
            <a:r>
              <a:rPr lang="ru-RU" b="1" dirty="0" smtClean="0">
                <a:solidFill>
                  <a:schemeClr val="tx1"/>
                </a:solidFill>
              </a:rPr>
              <a:t>Параметры центра управления безопасностью…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4876" t="41205" r="34600" b="40268"/>
          <a:stretch/>
        </p:blipFill>
        <p:spPr>
          <a:xfrm>
            <a:off x="2339752" y="3933056"/>
            <a:ext cx="4429448" cy="151216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57586" y="1196752"/>
            <a:ext cx="1975617" cy="3758706"/>
            <a:chOff x="457586" y="1196752"/>
            <a:chExt cx="1975617" cy="3758706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/>
            <a:srcRect r="83972" b="44856"/>
            <a:stretch/>
          </p:blipFill>
          <p:spPr>
            <a:xfrm>
              <a:off x="490923" y="1196752"/>
              <a:ext cx="1942280" cy="3758706"/>
            </a:xfrm>
            <a:prstGeom prst="rect">
              <a:avLst/>
            </a:prstGeom>
            <a:ln w="12700">
              <a:solidFill>
                <a:srgbClr val="0066FF"/>
              </a:solidFill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457586" y="1364581"/>
              <a:ext cx="480677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9588" y="4176713"/>
              <a:ext cx="1443038" cy="242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48988" y="1626645"/>
            <a:ext cx="5976097" cy="4309080"/>
            <a:chOff x="3131840" y="2276872"/>
            <a:chExt cx="5676502" cy="409305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76872"/>
              <a:ext cx="5676502" cy="4093056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213374" y="3967164"/>
              <a:ext cx="1277664" cy="20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33406" y="4433888"/>
              <a:ext cx="1728192" cy="1714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6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smtClean="0">
                <a:solidFill>
                  <a:schemeClr val="tx1"/>
                </a:solidFill>
              </a:rPr>
              <a:t>следующем диалоговом окне нужно выбрать следующие пункты: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19672" y="2122315"/>
            <a:ext cx="5904656" cy="4257568"/>
            <a:chOff x="1619672" y="2122315"/>
            <a:chExt cx="5904656" cy="42575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122315"/>
              <a:ext cx="5904656" cy="4257568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275856" y="2996952"/>
              <a:ext cx="3024336" cy="12089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84525" y="3356992"/>
              <a:ext cx="1963539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083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340271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chemeClr val="tx1"/>
                </a:solidFill>
              </a:rPr>
              <a:t> Дважды </a:t>
            </a:r>
            <a:r>
              <a:rPr lang="ru-RU" dirty="0" smtClean="0">
                <a:solidFill>
                  <a:schemeClr val="tx1"/>
                </a:solidFill>
              </a:rPr>
              <a:t>подтверждаете данные изменение (нажать </a:t>
            </a:r>
            <a:r>
              <a:rPr lang="ru-RU" dirty="0">
                <a:solidFill>
                  <a:schemeClr val="tx1"/>
                </a:solidFill>
              </a:rPr>
              <a:t>кнопку ОК). 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chemeClr val="tx1"/>
                </a:solidFill>
              </a:rPr>
              <a:t> Закройте </a:t>
            </a:r>
            <a:r>
              <a:rPr lang="ru-RU" dirty="0">
                <a:solidFill>
                  <a:schemeClr val="tx1"/>
                </a:solidFill>
              </a:rPr>
              <a:t>макрос.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>
                <a:solidFill>
                  <a:schemeClr val="tx1"/>
                </a:solidFill>
              </a:rPr>
              <a:t>снова </a:t>
            </a:r>
            <a:r>
              <a:rPr lang="ru-RU" dirty="0" smtClean="0">
                <a:solidFill>
                  <a:schemeClr val="tx1"/>
                </a:solidFill>
              </a:rPr>
              <a:t>откройте его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solidFill>
                  <a:schemeClr val="tx1"/>
                </a:solidFill>
              </a:rPr>
              <a:t> После </a:t>
            </a:r>
            <a:r>
              <a:rPr lang="ru-RU" dirty="0">
                <a:solidFill>
                  <a:schemeClr val="tx1"/>
                </a:solidFill>
              </a:rPr>
              <a:t>нажатия на кнопку «Добавить тест» появится окно с просьбой указания порядкового номера правильного ответа, введите цифру от 1 до 5, после чего нажмите кнопку «ОК». В документ будет добавлен скелет вопроса, в котором позиция правильного ответа соответствует, выбранному ранее порядковому номеру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4725144"/>
            <a:ext cx="3552825" cy="1504950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21875" r="43963" b="35434"/>
          <a:stretch/>
        </p:blipFill>
        <p:spPr bwMode="auto">
          <a:xfrm>
            <a:off x="323528" y="1052736"/>
            <a:ext cx="4153837" cy="466016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23772" r="22024" b="38114"/>
          <a:stretch/>
        </p:blipFill>
        <p:spPr bwMode="auto">
          <a:xfrm>
            <a:off x="3290282" y="2805337"/>
            <a:ext cx="5520050" cy="3287959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548207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>
                <a:solidFill>
                  <a:schemeClr val="tx1"/>
                </a:solidFill>
              </a:rPr>
              <a:t>появившейся конструкции </a:t>
            </a:r>
            <a:r>
              <a:rPr lang="ru-RU" dirty="0" smtClean="0">
                <a:solidFill>
                  <a:schemeClr val="tx1"/>
                </a:solidFill>
              </a:rPr>
              <a:t>вида заменить </a:t>
            </a:r>
            <a:r>
              <a:rPr lang="ru-RU" dirty="0" smtClean="0">
                <a:solidFill>
                  <a:schemeClr val="tx1"/>
                </a:solidFill>
              </a:rPr>
              <a:t>текст: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НомерВопроса</a:t>
            </a:r>
            <a:r>
              <a:rPr lang="ru-RU" dirty="0">
                <a:solidFill>
                  <a:schemeClr val="tx1"/>
                </a:solidFill>
              </a:rPr>
              <a:t>» на порядковый номер </a:t>
            </a:r>
            <a:r>
              <a:rPr lang="ru-RU" dirty="0" smtClean="0">
                <a:solidFill>
                  <a:schemeClr val="tx1"/>
                </a:solidFill>
              </a:rPr>
              <a:t>вопроса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СложностьВопроса</a:t>
            </a:r>
            <a:r>
              <a:rPr lang="ru-RU" dirty="0">
                <a:solidFill>
                  <a:schemeClr val="tx1"/>
                </a:solidFill>
              </a:rPr>
              <a:t>» на цифру от 1 </a:t>
            </a:r>
            <a:r>
              <a:rPr lang="ru-RU" dirty="0" smtClean="0">
                <a:solidFill>
                  <a:schemeClr val="tx1"/>
                </a:solidFill>
              </a:rPr>
              <a:t>до 3 </a:t>
            </a:r>
            <a:r>
              <a:rPr lang="ru-RU" dirty="0">
                <a:solidFill>
                  <a:schemeClr val="tx1"/>
                </a:solidFill>
              </a:rPr>
              <a:t>(3 – сложный, 2 – средний, 1 – простой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ТекстВопроса</a:t>
            </a:r>
            <a:r>
              <a:rPr lang="ru-RU" dirty="0">
                <a:solidFill>
                  <a:schemeClr val="tx1"/>
                </a:solidFill>
              </a:rPr>
              <a:t>» на текст задаваемого </a:t>
            </a:r>
            <a:r>
              <a:rPr lang="ru-RU" dirty="0" smtClean="0">
                <a:solidFill>
                  <a:schemeClr val="tx1"/>
                </a:solidFill>
              </a:rPr>
              <a:t>вопроса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ТекстОтветаN</a:t>
            </a:r>
            <a:r>
              <a:rPr lang="ru-RU" dirty="0">
                <a:solidFill>
                  <a:schemeClr val="tx1"/>
                </a:solidFill>
              </a:rPr>
              <a:t>» на текст неправильного </a:t>
            </a:r>
            <a:r>
              <a:rPr lang="ru-RU" dirty="0" smtClean="0">
                <a:solidFill>
                  <a:schemeClr val="tx1"/>
                </a:solidFill>
              </a:rPr>
              <a:t>ответа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ТекстПравильногоОтвета1</a:t>
            </a:r>
            <a:r>
              <a:rPr lang="ru-RU" dirty="0">
                <a:solidFill>
                  <a:schemeClr val="tx1"/>
                </a:solidFill>
              </a:rPr>
              <a:t>» на текст правильного ответа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добавления следующего тестового вопроса повторите нажатие на кнопку «Добавить тест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Номера вопросов не должны повторяться. Иначе будет сбой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После </a:t>
            </a:r>
            <a:r>
              <a:rPr lang="ru-RU" dirty="0">
                <a:solidFill>
                  <a:schemeClr val="tx1"/>
                </a:solidFill>
              </a:rPr>
              <a:t>завершения всех вопросов необходимо выполнять проверку тестов нажатием кнопки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4780" r="84563" b="92656"/>
          <a:stretch/>
        </p:blipFill>
        <p:spPr bwMode="auto">
          <a:xfrm>
            <a:off x="5364088" y="2636912"/>
            <a:ext cx="1155179" cy="27731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4604" r="67583" b="92832"/>
          <a:stretch/>
        </p:blipFill>
        <p:spPr bwMode="auto">
          <a:xfrm>
            <a:off x="5289029" y="4725144"/>
            <a:ext cx="1155179" cy="27731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После </a:t>
            </a:r>
            <a:r>
              <a:rPr lang="ru-RU" dirty="0">
                <a:solidFill>
                  <a:schemeClr val="tx1"/>
                </a:solidFill>
              </a:rPr>
              <a:t>окончания создания вопросов выберите пункт меню «Файл → Сохранить как </a:t>
            </a:r>
            <a:r>
              <a:rPr lang="ru-RU" dirty="0" smtClean="0">
                <a:solidFill>
                  <a:schemeClr val="tx1"/>
                </a:solidFill>
              </a:rPr>
              <a:t>…».  Укажите папку </a:t>
            </a:r>
            <a:r>
              <a:rPr lang="ru-RU" dirty="0">
                <a:solidFill>
                  <a:schemeClr val="tx1"/>
                </a:solidFill>
              </a:rPr>
              <a:t>с именем дисциплины, которую вы создали в папке «</a:t>
            </a:r>
            <a:r>
              <a:rPr lang="ru-RU" dirty="0" err="1">
                <a:solidFill>
                  <a:schemeClr val="tx1"/>
                </a:solidFill>
              </a:rPr>
              <a:t>Tests</a:t>
            </a:r>
            <a:r>
              <a:rPr lang="ru-RU" dirty="0" smtClean="0">
                <a:solidFill>
                  <a:schemeClr val="tx1"/>
                </a:solidFill>
              </a:rPr>
              <a:t>», </a:t>
            </a:r>
            <a:r>
              <a:rPr lang="ru-RU" dirty="0">
                <a:solidFill>
                  <a:schemeClr val="tx1"/>
                </a:solidFill>
              </a:rPr>
              <a:t>имя файла должно соответствовать названию </a:t>
            </a:r>
            <a:r>
              <a:rPr lang="ru-RU" dirty="0" smtClean="0">
                <a:solidFill>
                  <a:schemeClr val="tx1"/>
                </a:solidFill>
              </a:rPr>
              <a:t>раздела, тип файла </a:t>
            </a:r>
            <a:r>
              <a:rPr lang="ru-RU" dirty="0">
                <a:solidFill>
                  <a:schemeClr val="tx1"/>
                </a:solidFill>
              </a:rPr>
              <a:t>указать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Документ </a:t>
            </a:r>
            <a:r>
              <a:rPr lang="en-US" dirty="0">
                <a:solidFill>
                  <a:schemeClr val="tx1"/>
                </a:solidFill>
              </a:rPr>
              <a:t>Word 97-2003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сохраните.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Тесты нужны для проверки знаний на компьютере у студентов.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Компьютер не понимает </a:t>
            </a:r>
            <a:r>
              <a:rPr lang="ru-RU" b="1" dirty="0" smtClean="0">
                <a:solidFill>
                  <a:schemeClr val="tx1"/>
                </a:solidFill>
              </a:rPr>
              <a:t>вопрос и список ответов </a:t>
            </a:r>
            <a:r>
              <a:rPr lang="ru-RU" dirty="0" smtClean="0">
                <a:solidFill>
                  <a:schemeClr val="tx1"/>
                </a:solidFill>
              </a:rPr>
              <a:t>к нему изложенные в свободной форме и набранные в редакторе </a:t>
            </a:r>
            <a:r>
              <a:rPr lang="en-US" dirty="0" smtClean="0">
                <a:solidFill>
                  <a:schemeClr val="tx1"/>
                </a:solidFill>
              </a:rPr>
              <a:t>Word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Поэтому вопросы отделяются друг от друга и от ответов специальными разделителями.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Разделители формировать лучше не вручную, а при помощи программы (макроса). Так надежнее.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Программисты загружают ваши тесты в систему тестирования не вручную, а полуавтоматический. Поэтому некорректно сформированный файл с тестом они импортировать НЕ смогут.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Зайдите на сайт по адресу:</a:t>
            </a:r>
          </a:p>
          <a:p>
            <a:pPr marL="44450" indent="403225" algn="just">
              <a:lnSpc>
                <a:spcPct val="120000"/>
              </a:lnSpc>
              <a:buNone/>
              <a:tabLst>
                <a:tab pos="714375" algn="l"/>
              </a:tabLst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kstu.kz/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instruktsiya</a:t>
            </a:r>
            <a:endParaRPr lang="ru-RU" dirty="0" smtClean="0">
              <a:solidFill>
                <a:schemeClr val="tx1"/>
              </a:solidFill>
            </a:endParaRPr>
          </a:p>
          <a:p>
            <a:pPr marL="44450" indent="403225" algn="just">
              <a:lnSpc>
                <a:spcPct val="120000"/>
              </a:lnSpc>
              <a:buNone/>
              <a:tabLst>
                <a:tab pos="714375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и прочитайте инструкцию.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</p:spPr>
        <p:txBody>
          <a:bodyPr>
            <a:normAutofit lnSpcReduction="10000"/>
          </a:bodyPr>
          <a:lstStyle/>
          <a:p>
            <a:pPr marL="44450" indent="498475" algn="ctr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Требования к </a:t>
            </a:r>
            <a:r>
              <a:rPr lang="ru-RU" sz="2600" dirty="0">
                <a:solidFill>
                  <a:schemeClr val="tx1"/>
                </a:solidFill>
              </a:rPr>
              <a:t>составлению тестовых заданий доступных для конвертирования в базу данных АИС </a:t>
            </a:r>
            <a:r>
              <a:rPr lang="ru-RU" sz="2600" dirty="0" err="1" smtClean="0">
                <a:solidFill>
                  <a:schemeClr val="tx1"/>
                </a:solidFill>
              </a:rPr>
              <a:t>КарГТУ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44450" indent="498475" algn="just">
              <a:buNone/>
            </a:pP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Тестовые </a:t>
            </a:r>
            <a:r>
              <a:rPr lang="ru-RU" dirty="0" smtClean="0">
                <a:solidFill>
                  <a:schemeClr val="tx1"/>
                </a:solidFill>
              </a:rPr>
              <a:t>задания (вопросы и ответы) должны быть составлены в </a:t>
            </a:r>
            <a:r>
              <a:rPr lang="ru-RU" dirty="0" err="1" smtClean="0">
                <a:solidFill>
                  <a:schemeClr val="tx1"/>
                </a:solidFill>
              </a:rPr>
              <a:t>Microsoft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Word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помощью макроса. Данный макрос можно скачать</a:t>
            </a:r>
            <a:r>
              <a:rPr lang="ru-RU" dirty="0" smtClean="0"/>
              <a:t> 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www.kstu.kz/old/pgk/test.dot</a:t>
            </a:r>
            <a:r>
              <a:rPr lang="ru-RU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 Либо </a:t>
            </a:r>
            <a:r>
              <a:rPr lang="ru-RU" dirty="0" smtClean="0">
                <a:solidFill>
                  <a:schemeClr val="tx1"/>
                </a:solidFill>
              </a:rPr>
              <a:t>пройти по </a:t>
            </a:r>
            <a:r>
              <a:rPr lang="ru-RU" dirty="0" smtClean="0">
                <a:solidFill>
                  <a:schemeClr val="tx1"/>
                </a:solidFill>
              </a:rPr>
              <a:t>ссылке, расположенной </a:t>
            </a:r>
            <a:r>
              <a:rPr lang="ru-RU" dirty="0" smtClean="0">
                <a:solidFill>
                  <a:schemeClr val="tx1"/>
                </a:solidFill>
              </a:rPr>
              <a:t>на сайте </a:t>
            </a:r>
            <a:r>
              <a:rPr lang="ru-RU" dirty="0" err="1" smtClean="0">
                <a:solidFill>
                  <a:schemeClr val="tx1"/>
                </a:solidFill>
              </a:rPr>
              <a:t>КарГТУ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Быстрые ссылки </a:t>
            </a:r>
            <a:r>
              <a:rPr lang="ru-RU" dirty="0" smtClean="0">
                <a:solidFill>
                  <a:schemeClr val="tx1"/>
                </a:solidFill>
              </a:rPr>
              <a:t>→ </a:t>
            </a:r>
            <a:r>
              <a:rPr lang="ru-RU" b="1" dirty="0" smtClean="0">
                <a:solidFill>
                  <a:schemeClr val="tx1"/>
                </a:solidFill>
              </a:rPr>
              <a:t>Сотрудникам</a:t>
            </a:r>
            <a:r>
              <a:rPr lang="ru-RU" dirty="0" smtClean="0">
                <a:solidFill>
                  <a:schemeClr val="tx1"/>
                </a:solidFill>
              </a:rPr>
              <a:t> → </a:t>
            </a:r>
            <a:r>
              <a:rPr lang="ru-RU" b="1" dirty="0" smtClean="0">
                <a:solidFill>
                  <a:schemeClr val="tx1"/>
                </a:solidFill>
              </a:rPr>
              <a:t>Информация для преподавателя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b="1" dirty="0">
                <a:solidFill>
                  <a:schemeClr val="tx1"/>
                </a:solidFill>
              </a:rPr>
              <a:t>Добавление теста в Автоматизированную Систему Компьютерного </a:t>
            </a:r>
            <a:r>
              <a:rPr lang="ru-RU" b="1" dirty="0" smtClean="0">
                <a:solidFill>
                  <a:schemeClr val="tx1"/>
                </a:solidFill>
              </a:rPr>
              <a:t>Тестирования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Вам </a:t>
            </a:r>
            <a:r>
              <a:rPr lang="ru-RU" dirty="0">
                <a:solidFill>
                  <a:schemeClr val="tx1"/>
                </a:solidFill>
              </a:rPr>
              <a:t>необходимо внимательно прочитать </a:t>
            </a:r>
            <a:r>
              <a:rPr lang="ru-RU" dirty="0">
                <a:solidFill>
                  <a:schemeClr val="tx1"/>
                </a:solidFill>
                <a:hlinkClick r:id="rId3"/>
              </a:rPr>
              <a:t>требования</a:t>
            </a:r>
            <a:r>
              <a:rPr lang="ru-RU" dirty="0">
                <a:solidFill>
                  <a:schemeClr val="tx1"/>
                </a:solidFill>
              </a:rPr>
              <a:t> к оформлению тестовых заданий и скачать файл с макросом и запустить его.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322432"/>
            <a:ext cx="7865268" cy="455484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smtClean="0">
                <a:solidFill>
                  <a:schemeClr val="tx1"/>
                </a:solidFill>
              </a:rPr>
              <a:t>запуске файла программа предупредит Вас о том что данный файл загружен из Интернета. Вам нужно выбрать «Разрешить редактирование»</a:t>
            </a:r>
          </a:p>
          <a:p>
            <a:pPr algn="just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1560" y="2718445"/>
            <a:ext cx="7873255" cy="1537371"/>
            <a:chOff x="731193" y="2718445"/>
            <a:chExt cx="7873255" cy="153737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72"/>
            <a:stretch/>
          </p:blipFill>
          <p:spPr bwMode="auto">
            <a:xfrm>
              <a:off x="731193" y="2718445"/>
              <a:ext cx="7873255" cy="1537371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730478" y="3027437"/>
              <a:ext cx="1224136" cy="2194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93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2668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Следующее </a:t>
            </a:r>
            <a:r>
              <a:rPr lang="ru-RU" dirty="0" smtClean="0">
                <a:solidFill>
                  <a:schemeClr val="tx1"/>
                </a:solidFill>
              </a:rPr>
              <a:t>предупреждение будет от системы безопасности. Вам нужно нажать на кнопку «Включить содержимое» что бы запустить все макросы.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0080" y="2780928"/>
            <a:ext cx="7668344" cy="1997833"/>
            <a:chOff x="755576" y="2780928"/>
            <a:chExt cx="7668344" cy="19978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33"/>
            <a:stretch/>
          </p:blipFill>
          <p:spPr bwMode="auto">
            <a:xfrm>
              <a:off x="755576" y="2780928"/>
              <a:ext cx="7668344" cy="1997833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 flipV="1">
              <a:off x="3328814" y="3607185"/>
              <a:ext cx="1008112" cy="1749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96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22432"/>
            <a:ext cx="7865268" cy="45548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добавления нового вопроса нажать на кнопку «Добавить тест» </a:t>
            </a:r>
            <a:r>
              <a:rPr lang="ru-RU" dirty="0" smtClean="0">
                <a:solidFill>
                  <a:schemeClr val="tx1"/>
                </a:solidFill>
              </a:rPr>
              <a:t>во вкладке «Надстройки». Если </a:t>
            </a:r>
            <a:r>
              <a:rPr lang="ru-RU" dirty="0">
                <a:solidFill>
                  <a:schemeClr val="tx1"/>
                </a:solidFill>
              </a:rPr>
              <a:t>такой пункт отсутствует, проверьте, действительно ли вы запустили MS </a:t>
            </a:r>
            <a:r>
              <a:rPr lang="ru-RU" dirty="0" err="1">
                <a:solidFill>
                  <a:schemeClr val="tx1"/>
                </a:solidFill>
              </a:rPr>
              <a:t>Word</a:t>
            </a:r>
            <a:r>
              <a:rPr lang="ru-RU" dirty="0">
                <a:solidFill>
                  <a:schemeClr val="tx1"/>
                </a:solidFill>
              </a:rPr>
              <a:t> при помощи «test.dot», попробуйте закрыть все открытые окна программы MS </a:t>
            </a:r>
            <a:r>
              <a:rPr lang="ru-RU" dirty="0" err="1">
                <a:solidFill>
                  <a:schemeClr val="tx1"/>
                </a:solidFill>
              </a:rPr>
              <a:t>Word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повторить попытку заново.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60040" y="3717032"/>
            <a:ext cx="8388424" cy="1883116"/>
            <a:chOff x="467544" y="3717032"/>
            <a:chExt cx="8388424" cy="18831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7" b="78516"/>
            <a:stretch/>
          </p:blipFill>
          <p:spPr bwMode="auto">
            <a:xfrm>
              <a:off x="467544" y="3717032"/>
              <a:ext cx="8388424" cy="1883116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219374" y="4131047"/>
              <a:ext cx="93610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9798" y="3911848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51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543</Words>
  <Application>Microsoft Office PowerPoint</Application>
  <PresentationFormat>Экран (4:3)</PresentationFormat>
  <Paragraphs>72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Инструкция для подготовки базы тестов преподавателями, загружаемую в автоматизированную  систему компьютерного тестирования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Комплексной программы  инновационного развития университета на 2016  ( доклад Исагулова А.З.,  первого проректора)</dc:title>
  <dc:creator>User</dc:creator>
  <cp:lastModifiedBy>User</cp:lastModifiedBy>
  <cp:revision>106</cp:revision>
  <cp:lastPrinted>2017-01-11T10:12:58Z</cp:lastPrinted>
  <dcterms:modified xsi:type="dcterms:W3CDTF">2017-04-14T09:08:07Z</dcterms:modified>
</cp:coreProperties>
</file>