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  <p:sldId id="261" r:id="rId6"/>
    <p:sldId id="272" r:id="rId7"/>
    <p:sldId id="273" r:id="rId8"/>
    <p:sldId id="274" r:id="rId9"/>
    <p:sldId id="262" r:id="rId10"/>
    <p:sldId id="260" r:id="rId11"/>
    <p:sldId id="270" r:id="rId12"/>
    <p:sldId id="268" r:id="rId13"/>
    <p:sldId id="269" r:id="rId14"/>
    <p:sldId id="267" r:id="rId15"/>
    <p:sldId id="266" r:id="rId16"/>
    <p:sldId id="265" r:id="rId17"/>
    <p:sldId id="275" r:id="rId18"/>
    <p:sldId id="276" r:id="rId19"/>
    <p:sldId id="277" r:id="rId20"/>
    <p:sldId id="278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00CC"/>
    <a:srgbClr val="99FF33"/>
    <a:srgbClr val="000000"/>
    <a:srgbClr val="FFFF00"/>
    <a:srgbClr val="CCFF66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44" autoAdjust="0"/>
    <p:restoredTop sz="94660"/>
  </p:normalViewPr>
  <p:slideViewPr>
    <p:cSldViewPr>
      <p:cViewPr varScale="1">
        <p:scale>
          <a:sx n="62" d="100"/>
          <a:sy n="62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B774C3-985C-4B66-AA5A-AAADA5B12D3F}" type="datetimeFigureOut">
              <a:rPr lang="en-US" smtClean="0"/>
              <a:pPr>
                <a:defRPr/>
              </a:pPr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997F7B-B914-4FE7-810E-DE1E2068E9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4674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A71559-4B30-4725-9A9C-2B7F177BB857}" type="datetimeFigureOut">
              <a:rPr lang="en-US" smtClean="0"/>
              <a:pPr>
                <a:defRPr/>
              </a:pPr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023A8D-BC6E-4383-AD59-46659619AB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233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A71559-4B30-4725-9A9C-2B7F177BB857}" type="datetimeFigureOut">
              <a:rPr lang="en-US" smtClean="0"/>
              <a:pPr>
                <a:defRPr/>
              </a:pPr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023A8D-BC6E-4383-AD59-46659619AB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8545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A71559-4B30-4725-9A9C-2B7F177BB857}" type="datetimeFigureOut">
              <a:rPr lang="en-US" smtClean="0"/>
              <a:pPr>
                <a:defRPr/>
              </a:pPr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023A8D-BC6E-4383-AD59-46659619AB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73172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A71559-4B30-4725-9A9C-2B7F177BB857}" type="datetimeFigureOut">
              <a:rPr lang="en-US" smtClean="0"/>
              <a:pPr>
                <a:defRPr/>
              </a:pPr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023A8D-BC6E-4383-AD59-46659619AB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96807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A71559-4B30-4725-9A9C-2B7F177BB857}" type="datetimeFigureOut">
              <a:rPr lang="en-US" smtClean="0"/>
              <a:pPr>
                <a:defRPr/>
              </a:pPr>
              <a:t>3/3/2020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023A8D-BC6E-4383-AD59-46659619AB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65644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A71559-4B30-4725-9A9C-2B7F177BB857}" type="datetimeFigureOut">
              <a:rPr lang="en-US" smtClean="0"/>
              <a:pPr>
                <a:defRPr/>
              </a:pPr>
              <a:t>3/3/2020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023A8D-BC6E-4383-AD59-46659619AB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039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9D1191-417C-4298-A433-0F2240CD7983}" type="datetimeFigureOut">
              <a:rPr lang="en-US" smtClean="0"/>
              <a:pPr>
                <a:defRPr/>
              </a:pPr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75DC5B-1B7F-4F91-A700-8A907186AA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75473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E0761F-0763-44A8-9048-9F970E041A83}" type="datetimeFigureOut">
              <a:rPr lang="en-US" smtClean="0"/>
              <a:pPr>
                <a:defRPr/>
              </a:pPr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9A5D0A-20CE-4F7F-BB88-2A9A0F5BEC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3228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EC780-D1A9-4043-A830-A2394F9EA19D}" type="datetimeFigureOut">
              <a:rPr lang="en-US"/>
              <a:pPr>
                <a:defRPr/>
              </a:pPr>
              <a:t>3/3/2020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636B5-405C-41CE-B540-25A5F7068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2025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46E8CA-881F-44A8-B63F-91276CF5616F}" type="datetimeFigureOut">
              <a:rPr lang="en-US" smtClean="0"/>
              <a:pPr>
                <a:defRPr/>
              </a:pPr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939B0F-E6DA-40E7-959A-C97460F759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0051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69A586-A632-4055-9E3C-61D2A1724525}" type="datetimeFigureOut">
              <a:rPr lang="en-US" smtClean="0"/>
              <a:pPr>
                <a:defRPr/>
              </a:pPr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ED55A-AC37-4CA5-A3E3-7018807FE5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6289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C80253-4632-48D3-AB12-49325B5D13E7}" type="datetimeFigureOut">
              <a:rPr lang="en-US" smtClean="0"/>
              <a:pPr>
                <a:defRPr/>
              </a:pPr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C5BC3-D177-492D-B823-659C9D0117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571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517FE0-1501-4629-A2FA-3597CB1192F1}" type="datetimeFigureOut">
              <a:rPr lang="en-US" smtClean="0"/>
              <a:pPr>
                <a:defRPr/>
              </a:pPr>
              <a:t>3/3/2020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66B91A-18E0-4A0B-B6D8-63646AC4FC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9489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AA6F96-8B45-45CD-B3C8-7FF6687FBC4D}" type="datetimeFigureOut">
              <a:rPr lang="en-US" smtClean="0"/>
              <a:pPr>
                <a:defRPr/>
              </a:pPr>
              <a:t>3/3/2020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2DFCD3-3E9F-470C-8F24-FE491429483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9753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C0DD6B-6302-4FCB-9978-8C97ED3CA17F}" type="datetimeFigureOut">
              <a:rPr lang="en-US" smtClean="0"/>
              <a:pPr>
                <a:defRPr/>
              </a:pPr>
              <a:t>3/3/2020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FE291-B7D9-4211-A1D7-FC01F32649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8814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6DC305-1C2A-4ABD-9A19-358D2EF8689A}" type="datetimeFigureOut">
              <a:rPr lang="en-US" smtClean="0"/>
              <a:pPr>
                <a:defRPr/>
              </a:pPr>
              <a:t>3/3/2020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6AABA1-1F80-4965-93A2-3F500CA96D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2179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2120EA-8C9C-4188-85A2-450DD6657160}" type="datetimeFigureOut">
              <a:rPr lang="en-US" smtClean="0"/>
              <a:pPr>
                <a:defRPr/>
              </a:pPr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A91909-E6D7-4061-A1B6-A58933186E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735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D4A71559-4B30-4725-9A9C-2B7F177BB857}" type="datetimeFigureOut">
              <a:rPr lang="en-US" smtClean="0"/>
              <a:pPr>
                <a:defRPr/>
              </a:pPr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E023A8D-BC6E-4383-AD59-46659619AB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41600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  <p:sldLayoutId id="2147483744" r:id="rId18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jpeg"/><Relationship Id="rId4" Type="http://schemas.openxmlformats.org/officeDocument/2006/relationships/image" Target="../media/image40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http://www.tyurk.ru/pics/22a.jpg" TargetMode="External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jpeg"/><Relationship Id="rId5" Type="http://schemas.openxmlformats.org/officeDocument/2006/relationships/image" Target="../media/image46.jpeg"/><Relationship Id="rId4" Type="http://schemas.openxmlformats.org/officeDocument/2006/relationships/image" Target="../media/image4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jpeg"/><Relationship Id="rId11" Type="http://schemas.openxmlformats.org/officeDocument/2006/relationships/image" Target="../media/image27.jpeg"/><Relationship Id="rId5" Type="http://schemas.openxmlformats.org/officeDocument/2006/relationships/image" Target="../media/image21.jpeg"/><Relationship Id="rId10" Type="http://schemas.openxmlformats.org/officeDocument/2006/relationships/image" Target="../media/image26.jpeg"/><Relationship Id="rId4" Type="http://schemas.openxmlformats.org/officeDocument/2006/relationships/image" Target="../media/image20.jpeg"/><Relationship Id="rId9" Type="http://schemas.openxmlformats.org/officeDocument/2006/relationships/image" Target="../media/image2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4"/>
          <p:cNvSpPr>
            <a:spLocks noChangeArrowheads="1" noChangeShapeType="1" noTextEdit="1"/>
          </p:cNvSpPr>
          <p:nvPr/>
        </p:nvSpPr>
        <p:spPr bwMode="auto">
          <a:xfrm>
            <a:off x="250823" y="2997423"/>
            <a:ext cx="8748713" cy="184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kern="10" dirty="0" smtClean="0">
                <a:ln w="9525">
                  <a:noFill/>
                  <a:round/>
                  <a:headEnd/>
                  <a:tailEnd/>
                </a:ln>
                <a:solidFill>
                  <a:schemeClr val="tx1">
                    <a:lumMod val="95000"/>
                  </a:schemeClr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3600" kern="10" dirty="0" err="1">
                <a:ln w="9525">
                  <a:noFill/>
                  <a:round/>
                  <a:headEnd/>
                  <a:tailEnd/>
                </a:ln>
                <a:solidFill>
                  <a:schemeClr val="tx1">
                    <a:lumMod val="95000"/>
                  </a:schemeClr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Ө</a:t>
            </a:r>
            <a:r>
              <a:rPr lang="ru-RU" sz="3600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tx1">
                    <a:lumMod val="95000"/>
                  </a:schemeClr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зара</a:t>
            </a:r>
            <a:r>
              <a:rPr lang="ru-RU" sz="3600" kern="10" dirty="0" smtClean="0">
                <a:ln w="9525">
                  <a:noFill/>
                  <a:round/>
                  <a:headEnd/>
                  <a:tailEnd/>
                </a:ln>
                <a:solidFill>
                  <a:schemeClr val="tx1">
                    <a:lumMod val="95000"/>
                  </a:schemeClr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kern="10" dirty="0" err="1">
                <a:ln w="9525">
                  <a:noFill/>
                  <a:round/>
                  <a:headEnd/>
                  <a:tailEnd/>
                </a:ln>
                <a:solidFill>
                  <a:schemeClr val="tx1">
                    <a:lumMod val="95000"/>
                  </a:schemeClr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түсіністік</a:t>
            </a:r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chemeClr val="tx1">
                    <a:lumMod val="95000"/>
                  </a:schemeClr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kern="10" dirty="0" err="1">
                <a:ln w="9525">
                  <a:noFill/>
                  <a:round/>
                  <a:headEnd/>
                  <a:tailEnd/>
                </a:ln>
                <a:solidFill>
                  <a:schemeClr val="tx1">
                    <a:lumMod val="95000"/>
                  </a:schemeClr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кілті</a:t>
            </a:r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chemeClr val="tx1">
                    <a:lumMod val="95000"/>
                  </a:schemeClr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7171" name="WordArt 6"/>
          <p:cNvSpPr>
            <a:spLocks noChangeArrowheads="1" noChangeShapeType="1" noTextEdit="1"/>
          </p:cNvSpPr>
          <p:nvPr/>
        </p:nvSpPr>
        <p:spPr bwMode="auto">
          <a:xfrm>
            <a:off x="0" y="1052736"/>
            <a:ext cx="9144000" cy="1944687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ru-RU" sz="4000" dirty="0" err="1" smtClean="0">
                <a:solidFill>
                  <a:srgbClr val="FFFF00"/>
                </a:solidFill>
              </a:rPr>
              <a:t>Әл-Фарабидің туғанына </a:t>
            </a:r>
            <a:r>
              <a:rPr lang="ru-RU" sz="4000" dirty="0" smtClean="0">
                <a:solidFill>
                  <a:srgbClr val="FFFF00"/>
                </a:solidFill>
              </a:rPr>
              <a:t>1150 </a:t>
            </a:r>
            <a:r>
              <a:rPr lang="ru-RU" sz="4000" dirty="0" err="1" smtClean="0">
                <a:solidFill>
                  <a:srgbClr val="FFFF00"/>
                </a:solidFill>
              </a:rPr>
              <a:t>жыл</a:t>
            </a:r>
            <a:endParaRPr lang="ru-RU" sz="4000" b="1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3"/>
          <p:cNvSpPr>
            <a:spLocks noGrp="1"/>
          </p:cNvSpPr>
          <p:nvPr>
            <p:ph idx="1"/>
          </p:nvPr>
        </p:nvSpPr>
        <p:spPr>
          <a:xfrm>
            <a:off x="468313" y="908050"/>
            <a:ext cx="8229600" cy="4525963"/>
          </a:xfrm>
        </p:spPr>
        <p:txBody>
          <a:bodyPr/>
          <a:lstStyle/>
          <a:p>
            <a:pPr eaLnBrk="1" hangingPunct="1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Әл-Фараби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Аристотель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алғаш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әзірлеген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логика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ғылымына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дербес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үлес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қосты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Әл-Фарабидің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философиялық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көзқарастарының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ерекшелігі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батылдығы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грек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философиясы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ғылымын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толық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қабылдауға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қабілетсіз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қоғамдық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пікірмен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қарама-қайшы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3"/>
          <p:cNvSpPr>
            <a:spLocks noGrp="1"/>
          </p:cNvSpPr>
          <p:nvPr>
            <p:ph idx="1"/>
          </p:nvPr>
        </p:nvSpPr>
        <p:spPr>
          <a:xfrm>
            <a:off x="0" y="260350"/>
            <a:ext cx="8101013" cy="6121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Әл-Фараби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шығармалары</a:t>
            </a:r>
            <a:endPara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Әл-Фарабидің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шығармалары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"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даналық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Геммалары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","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мейірімді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тұрғындарының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көзқарасы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түсінік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","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классификациясы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","Музыка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үлкен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кітап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".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Әл-Фарабидің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әлеуметтік-этикалық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трактаттарында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имам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мезгілде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алған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философ-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билеушісі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діни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қауымның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басшысы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ақиқаттан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алынған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бейнелі-символдық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көпшілікке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беретін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мейірімді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ілімді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дамытқан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"Музыка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үлкен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трактат"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Әл-Фараби-Шығыс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музыкасы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ежелгі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грек музыка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жүйесі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мәліметтердің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көзі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Әл-Фараби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Ибн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Синаға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Ибн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Баджаға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Ибн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Туфайльге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Ибн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Рушдаға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сондай-ақ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ғасырлық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Батыс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Еуропаның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философиясы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ғылымына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әсер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етті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dirty="0" smtClean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WordArt 4"/>
          <p:cNvSpPr>
            <a:spLocks noChangeArrowheads="1" noChangeShapeType="1" noTextEdit="1"/>
          </p:cNvSpPr>
          <p:nvPr/>
        </p:nvSpPr>
        <p:spPr bwMode="auto">
          <a:xfrm>
            <a:off x="1763713" y="1773238"/>
            <a:ext cx="5761037" cy="3311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tx1">
                    <a:lumMod val="9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Аль – </a:t>
            </a:r>
            <a:r>
              <a:rPr lang="ru-RU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tx1">
                    <a:lumMod val="9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Фарабидің</a:t>
            </a:r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tx1">
                    <a:lumMod val="9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defRPr/>
            </a:pPr>
            <a:r>
              <a:rPr lang="ru-RU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tx1">
                    <a:lumMod val="9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ғылыми еңбектері</a:t>
            </a:r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tx1">
                    <a:lumMod val="9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 descr="sd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2133600"/>
            <a:ext cx="2433637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5" descr="MH90044173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3933825"/>
            <a:ext cx="2519363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6" descr="MH9004403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525" y="1268413"/>
            <a:ext cx="309562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WordArt 8"/>
          <p:cNvSpPr>
            <a:spLocks noChangeArrowheads="1" noChangeShapeType="1" noTextEdit="1"/>
          </p:cNvSpPr>
          <p:nvPr/>
        </p:nvSpPr>
        <p:spPr bwMode="auto">
          <a:xfrm>
            <a:off x="539552" y="260351"/>
            <a:ext cx="7453511" cy="9364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chemeClr val="tx1">
                    <a:lumMod val="95000"/>
                  </a:schemeClr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ТАРИХИ-ФИЛОСОФИЯЛЫҚ  ТРАКТАТТАР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 descr="ses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938" y="1052513"/>
            <a:ext cx="2500312" cy="31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5" descr="MR90034146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2852738"/>
            <a:ext cx="2051050" cy="205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6" descr="MR90034149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260350"/>
            <a:ext cx="24479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WordArt 7"/>
          <p:cNvSpPr>
            <a:spLocks noChangeArrowheads="1" noChangeShapeType="1" noTextEdit="1"/>
          </p:cNvSpPr>
          <p:nvPr/>
        </p:nvSpPr>
        <p:spPr bwMode="auto">
          <a:xfrm>
            <a:off x="179388" y="5013325"/>
            <a:ext cx="5976937" cy="136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Математикалық</a:t>
            </a:r>
            <a: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трактаттар</a:t>
            </a:r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y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575" y="1844675"/>
            <a:ext cx="265430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5" descr="MR9003852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4265613"/>
            <a:ext cx="2592387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6" descr="MR9004403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35713" y="1341438"/>
            <a:ext cx="2808287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WordArt 8"/>
          <p:cNvSpPr>
            <a:spLocks noChangeArrowheads="1" noChangeShapeType="1" noTextEdit="1"/>
          </p:cNvSpPr>
          <p:nvPr/>
        </p:nvSpPr>
        <p:spPr bwMode="auto">
          <a:xfrm>
            <a:off x="250825" y="260350"/>
            <a:ext cx="8677275" cy="1081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err="1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Жаратылыстану-ғылыми</a:t>
            </a:r>
            <a:endParaRPr lang="ru-RU" sz="3600" kern="10" dirty="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kern="10" dirty="0" err="1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трактаттар</a:t>
            </a:r>
            <a:endParaRPr lang="ru-RU" sz="3600" kern="10" dirty="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43195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40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есімімен</a:t>
            </a:r>
            <a:r>
              <a:rPr lang="ru-RU" sz="40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бүкіл</a:t>
            </a:r>
            <a:r>
              <a:rPr lang="ru-RU" sz="40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Қазақстанда</a:t>
            </a:r>
            <a:r>
              <a:rPr lang="ru-RU" sz="40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40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одан</a:t>
            </a:r>
            <a:r>
              <a:rPr lang="ru-RU" sz="40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40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жерлерде</a:t>
            </a:r>
            <a:r>
              <a:rPr lang="ru-RU" sz="40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</a:t>
            </a:r>
            <a:r>
              <a:rPr lang="ru-RU" sz="40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көшелер</a:t>
            </a:r>
            <a:r>
              <a:rPr lang="ru-RU" sz="40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4000" b="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алаңдар</a:t>
            </a:r>
            <a:r>
              <a:rPr lang="ru-RU" sz="40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аталды</a:t>
            </a:r>
            <a:r>
              <a:rPr lang="ru-RU" sz="40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40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</a:t>
            </a:r>
            <a:r>
              <a:rPr lang="ru-RU" sz="40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таңда</a:t>
            </a:r>
            <a:r>
              <a:rPr lang="ru-RU" sz="40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40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қалада</a:t>
            </a:r>
            <a:r>
              <a:rPr lang="ru-RU" sz="40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ұлы</a:t>
            </a:r>
            <a:r>
              <a:rPr lang="ru-RU" sz="40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ойшылдың</a:t>
            </a:r>
            <a:r>
              <a:rPr lang="ru-RU" sz="40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ескерткіші</a:t>
            </a:r>
            <a:r>
              <a:rPr lang="ru-RU" sz="40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</a:t>
            </a:r>
            <a:endParaRPr lang="ru-RU" sz="4000" dirty="0" smtClean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0_6ff94_257c7711_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549275"/>
            <a:ext cx="7200900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xcb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133600"/>
            <a:ext cx="2770188" cy="319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3" descr="xv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61138" y="692150"/>
            <a:ext cx="2582862" cy="309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4" descr="zv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0200" y="2924175"/>
            <a:ext cx="2159000" cy="376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5" descr="cn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0"/>
            <a:ext cx="2055813" cy="272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1830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27651" name="Picture 3" descr="Аль Фараби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195513" y="620713"/>
            <a:ext cx="4392612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051050" y="3924300"/>
            <a:ext cx="46990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2800" b="1" i="1" dirty="0">
              <a:solidFill>
                <a:srgbClr val="00FF00"/>
              </a:solidFill>
              <a:latin typeface="Calibri" pitchFamily="34" charset="0"/>
              <a:cs typeface="Arial" charset="0"/>
            </a:endParaRPr>
          </a:p>
          <a:p>
            <a:endParaRPr lang="ru-RU" sz="2800" b="1" i="1" dirty="0">
              <a:solidFill>
                <a:srgbClr val="00FF00"/>
              </a:solidFill>
              <a:latin typeface="Calibri" pitchFamily="34" charset="0"/>
              <a:cs typeface="Arial" charset="0"/>
            </a:endParaRPr>
          </a:p>
          <a:p>
            <a:endParaRPr lang="ru-RU" sz="2800" b="1" i="1" dirty="0">
              <a:solidFill>
                <a:srgbClr val="00FF00"/>
              </a:solidFill>
              <a:latin typeface="Calibri" pitchFamily="34" charset="0"/>
              <a:cs typeface="Arial" charset="0"/>
            </a:endParaRPr>
          </a:p>
          <a:p>
            <a:r>
              <a:rPr lang="ru-RU" sz="2800" i="1" dirty="0" err="1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Әл-Фараби</a:t>
            </a:r>
            <a:r>
              <a:rPr lang="ru-RU" sz="2800" i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ескерткіші</a:t>
            </a:r>
            <a:r>
              <a:rPr lang="ru-RU" sz="2800" i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тарихи</a:t>
            </a:r>
            <a:r>
              <a:rPr lang="ru-RU" sz="2800" i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мұражай</a:t>
            </a:r>
            <a:r>
              <a:rPr lang="ru-RU" sz="2800" i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алдында</a:t>
            </a:r>
            <a:endParaRPr lang="ru-RU" sz="2800" b="1" i="1" dirty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2339752" y="836712"/>
            <a:ext cx="5184576" cy="6021288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Абу </a:t>
            </a:r>
            <a:r>
              <a:rPr lang="ru-RU" sz="32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Наср</a:t>
            </a:r>
            <a:r>
              <a:rPr lang="ru-RU" sz="32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Мухаммад ибн Мухаммад ибн</a:t>
            </a:r>
            <a:br>
              <a:rPr lang="ru-RU" sz="32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Тархан ибн </a:t>
            </a:r>
            <a:r>
              <a:rPr lang="ru-RU" sz="32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Узлаг</a:t>
            </a:r>
            <a:r>
              <a:rPr lang="ru-RU" sz="32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Аль-</a:t>
            </a:r>
            <a:r>
              <a:rPr lang="ru-RU" sz="32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Фараби</a:t>
            </a:r>
            <a:r>
              <a:rPr lang="ru-RU" sz="32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</a:t>
            </a:r>
            <a:r>
              <a:rPr lang="ru-RU" sz="32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-Турки , </a:t>
            </a:r>
            <a:br>
              <a:rPr lang="ru-RU" sz="32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ортағасырлық</a:t>
            </a:r>
            <a:r>
              <a:rPr lang="ru-RU" sz="32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мұсылман</a:t>
            </a:r>
            <a:r>
              <a:rPr lang="ru-RU" sz="32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шығысындағы</a:t>
            </a:r>
            <a:r>
              <a:rPr lang="ru-RU" sz="32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3200" b="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sz="32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r>
              <a:rPr lang="ru-RU" sz="32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3200" b="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32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32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32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Аристотельден</a:t>
            </a:r>
            <a:r>
              <a:rPr lang="ru-RU" sz="32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кейінгі</a:t>
            </a:r>
            <a:r>
              <a:rPr lang="ru-RU" sz="32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dirty="0" err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sz="32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ұстаз</a:t>
            </a:r>
            <a:r>
              <a:rPr lang="ru-RU" sz="3200" b="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 smtClean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5" name="Picture 4" descr="i?id=396229727-44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67824"/>
            <a:ext cx="2579688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gf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88913"/>
            <a:ext cx="2519363" cy="266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3" descr="ghd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4508500"/>
            <a:ext cx="2736850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4" descr="hf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7050" y="908050"/>
            <a:ext cx="226695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5" descr="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35150" y="2636838"/>
            <a:ext cx="258445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6" descr="aetru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00563" y="3644900"/>
            <a:ext cx="3919537" cy="295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9" name="WordArt 7"/>
          <p:cNvSpPr>
            <a:spLocks noChangeArrowheads="1" noChangeShapeType="1" noTextEdit="1"/>
          </p:cNvSpPr>
          <p:nvPr/>
        </p:nvSpPr>
        <p:spPr bwMode="auto">
          <a:xfrm>
            <a:off x="3563938" y="765175"/>
            <a:ext cx="3168650" cy="1943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err="1">
                <a:ln w="9525">
                  <a:noFill/>
                  <a:round/>
                  <a:headEnd/>
                  <a:tailEnd/>
                </a:ln>
                <a:solidFill>
                  <a:schemeClr val="tx1">
                    <a:lumMod val="95000"/>
                  </a:schemeClr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алаңдар</a:t>
            </a:r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chemeClr val="tx1">
                    <a:lumMod val="95000"/>
                  </a:schemeClr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kern="10" dirty="0" err="1">
                <a:ln w="9525">
                  <a:noFill/>
                  <a:round/>
                  <a:headEnd/>
                  <a:tailEnd/>
                </a:ln>
                <a:solidFill>
                  <a:schemeClr val="tx1">
                    <a:lumMod val="95000"/>
                  </a:schemeClr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chemeClr val="tx1">
                    <a:lumMod val="95000"/>
                  </a:schemeClr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3600" kern="10" dirty="0" err="1">
                <a:ln w="9525">
                  <a:noFill/>
                  <a:round/>
                  <a:headEnd/>
                  <a:tailEnd/>
                </a:ln>
                <a:solidFill>
                  <a:schemeClr val="tx1">
                    <a:lumMod val="95000"/>
                  </a:schemeClr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көшелер</a:t>
            </a:r>
            <a:endParaRPr lang="ru-RU" sz="3600" kern="10" dirty="0">
              <a:ln w="9525">
                <a:noFill/>
                <a:round/>
                <a:headEnd/>
                <a:tailEnd/>
              </a:ln>
              <a:solidFill>
                <a:schemeClr val="tx1">
                  <a:lumMod val="95000"/>
                </a:schemeClr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3"/>
          <p:cNvSpPr>
            <a:spLocks noGrp="1"/>
          </p:cNvSpPr>
          <p:nvPr>
            <p:ph idx="1"/>
          </p:nvPr>
        </p:nvSpPr>
        <p:spPr>
          <a:xfrm>
            <a:off x="3203848" y="1340768"/>
            <a:ext cx="5545138" cy="4464050"/>
          </a:xfrm>
        </p:spPr>
        <p:txBody>
          <a:bodyPr/>
          <a:lstStyle/>
          <a:p>
            <a:pPr eaLnBrk="1" hangingPunct="1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Шығыс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философы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ғалым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-энциклопедист,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шығыс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аристотелизмнің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ірі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өкілі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9219" name="Picture 4" descr="i?id=458068440-35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333375"/>
            <a:ext cx="2074862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6" descr="cfv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3716338"/>
            <a:ext cx="2282825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43401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Мәдениет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ғылымның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ірі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тарихшылары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Фараби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фигурасының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ұлылығы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бірегейлігін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атап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өтті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Астрономия, логика, музыка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теориясы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математика,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әлеуметтану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этика, медицина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психология, философия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құқық-оның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қызығушылықтарының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тізімі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3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  <a:p>
            <a:pPr eaLnBrk="1" hangingPunct="1"/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Фараби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туған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қаласын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тастап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ислам мен Араб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халифатына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қалаларда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3933825"/>
            <a:ext cx="2376487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 descr="5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1341438"/>
            <a:ext cx="2509838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4" descr="66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18263" y="4005263"/>
            <a:ext cx="2725737" cy="205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 descr="i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3575" y="4797425"/>
            <a:ext cx="2735263" cy="184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6" descr="ааааааааааааааааааааааа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6600" y="0"/>
            <a:ext cx="2619375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7" descr="аааааа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1188" y="1341438"/>
            <a:ext cx="2652712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6" name="WordArt 8"/>
          <p:cNvSpPr>
            <a:spLocks noChangeArrowheads="1" noChangeShapeType="1" noTextEdit="1"/>
          </p:cNvSpPr>
          <p:nvPr/>
        </p:nvSpPr>
        <p:spPr bwMode="auto">
          <a:xfrm>
            <a:off x="3057526" y="2959894"/>
            <a:ext cx="2881312" cy="11176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tx1">
                    <a:lumMod val="95000"/>
                  </a:schemeClr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Каир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3429000"/>
            <a:ext cx="1908175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 descr="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2276475"/>
            <a:ext cx="20891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 descr="кк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4438" y="4221163"/>
            <a:ext cx="2303462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ш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6238" y="1341438"/>
            <a:ext cx="216058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6" descr="у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463" y="4986338"/>
            <a:ext cx="1800225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7" descr="ц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388" y="2708275"/>
            <a:ext cx="2303462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8" descr="го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0825" y="188913"/>
            <a:ext cx="2374900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1" name="WordArt 9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4932363" y="404813"/>
            <a:ext cx="3851275" cy="15113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1">
                    <a:lumMod val="95000"/>
                  </a:schemeClr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Александрия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багдат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2492375"/>
            <a:ext cx="194468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3" descr="багдат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488" y="4868863"/>
            <a:ext cx="1998662" cy="173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4" descr="багдат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4797425"/>
            <a:ext cx="2016125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 descr="багдат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59338" y="4868863"/>
            <a:ext cx="1944687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6" descr="багдат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59338" y="260350"/>
            <a:ext cx="194468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7" descr="багдаь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19925" y="260350"/>
            <a:ext cx="1957388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8" descr="43261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0825" y="188913"/>
            <a:ext cx="1771650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9" descr="43261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68538" y="260350"/>
            <a:ext cx="2305050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10" descr="43265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35825" y="2133600"/>
            <a:ext cx="1695450" cy="249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Picture 11" descr="432616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339975" y="4797425"/>
            <a:ext cx="2303463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8" name="WordArt 13"/>
          <p:cNvSpPr>
            <a:spLocks noChangeArrowheads="1" noChangeShapeType="1" noTextEdit="1"/>
          </p:cNvSpPr>
          <p:nvPr/>
        </p:nvSpPr>
        <p:spPr bwMode="auto">
          <a:xfrm>
            <a:off x="3132138" y="2708275"/>
            <a:ext cx="3094037" cy="17287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tx1">
                    <a:lumMod val="9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Бағдад</a:t>
            </a:r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chemeClr val="tx1">
                  <a:lumMod val="95000"/>
                </a:schemeClr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3"/>
          <p:cNvSpPr>
            <a:spLocks noGrp="1"/>
          </p:cNvSpPr>
          <p:nvPr>
            <p:ph idx="1"/>
          </p:nvPr>
        </p:nvSpPr>
        <p:spPr>
          <a:xfrm>
            <a:off x="468313" y="981075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Әл-Фарабидің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философиялық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қырлы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ғалым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-энциклопедист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Философтың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жұмыстарының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саны 80-ші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130-шы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жылдардың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аралығында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ауытқиды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Басы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дәстүрлі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көрінеді-бұл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Аллаһ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Ортасы-болмыстың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иерархиясы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Адам-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әлем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ететін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тұлға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Соңы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шынайы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бақытқа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жету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243</TotalTime>
  <Words>249</Words>
  <Application>Microsoft Office PowerPoint</Application>
  <PresentationFormat>Экран (4:3)</PresentationFormat>
  <Paragraphs>28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Ион</vt:lpstr>
      <vt:lpstr>Слайд 1</vt:lpstr>
      <vt:lpstr>Абу Наср Мухаммад ибн Мухаммад ибн  Тархан ибн Узлаг  Аль-Фараби ат-Турки ,   ортағасырлық мұсылман шығысындағы "екінші мұғалім" ретінде белгілі, яғни Аристотельден кейінгі екінші ұстаз. 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Оның есімімен бүкіл Қазақстанда және одан тыс жерлерде көптеген көшелер мен алаңдар аталды. Қазіргі таңда әр қалада ұлы ойшылдың ескерткіші бар</vt:lpstr>
      <vt:lpstr>Слайд 17</vt:lpstr>
      <vt:lpstr>Слайд 18</vt:lpstr>
      <vt:lpstr>Слайд 19</vt:lpstr>
      <vt:lpstr>Слайд 20</vt:lpstr>
    </vt:vector>
  </TitlesOfParts>
  <Company>User 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Ученик</dc:creator>
  <cp:lastModifiedBy>Sabina</cp:lastModifiedBy>
  <cp:revision>11</cp:revision>
  <dcterms:created xsi:type="dcterms:W3CDTF">2011-10-19T13:16:06Z</dcterms:created>
  <dcterms:modified xsi:type="dcterms:W3CDTF">2020-03-03T08:17:57Z</dcterms:modified>
  <cp:category>Шаблон оформления</cp:category>
  <cp:version/>
</cp:coreProperties>
</file>