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72" r:id="rId7"/>
    <p:sldId id="273" r:id="rId8"/>
    <p:sldId id="274" r:id="rId9"/>
    <p:sldId id="262" r:id="rId10"/>
    <p:sldId id="260" r:id="rId11"/>
    <p:sldId id="270" r:id="rId12"/>
    <p:sldId id="268" r:id="rId13"/>
    <p:sldId id="269" r:id="rId14"/>
    <p:sldId id="267" r:id="rId15"/>
    <p:sldId id="266" r:id="rId16"/>
    <p:sldId id="265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99FF33"/>
    <a:srgbClr val="000000"/>
    <a:srgbClr val="FFFF00"/>
    <a:srgbClr val="CCFF6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60"/>
  </p:normalViewPr>
  <p:slideViewPr>
    <p:cSldViewPr>
      <p:cViewPr varScale="1">
        <p:scale>
          <a:sx n="62" d="100"/>
          <a:sy n="62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774C3-985C-4B66-AA5A-AAADA5B12D3F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97F7B-B914-4FE7-810E-DE1E2068E9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67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33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54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7317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680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564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3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D1191-417C-4298-A433-0F2240CD7983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5DC5B-1B7F-4F91-A700-8A907186A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547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E0761F-0763-44A8-9048-9F970E041A83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A5D0A-20CE-4F7F-BB88-2A9A0F5BEC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228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EC780-D1A9-4043-A830-A2394F9EA19D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636B5-405C-41CE-B540-25A5F7068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02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6E8CA-881F-44A8-B63F-91276CF5616F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B0F-E6DA-40E7-959A-C97460F75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05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9A586-A632-4055-9E3C-61D2A1724525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ED55A-AC37-4CA5-A3E3-7018807FE5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28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80253-4632-48D3-AB12-49325B5D13E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C5BC3-D177-492D-B823-659C9D011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57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17FE0-1501-4629-A2FA-3597CB1192F1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6B91A-18E0-4A0B-B6D8-63646AC4FC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48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A6F96-8B45-45CD-B3C8-7FF6687FBC4D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FCD3-3E9F-470C-8F24-FE49142948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75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0DD6B-6302-4FCB-9978-8C97ED3CA17F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FE291-B7D9-4211-A1D7-FC01F3264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81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DC305-1C2A-4ABD-9A19-358D2EF8689A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AABA1-1F80-4965-93A2-3F500CA96D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17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120EA-8C9C-4188-85A2-450DD6657160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91909-E6D7-4061-A1B6-A58933186E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3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D4A71559-4B30-4725-9A9C-2B7F177BB85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023A8D-BC6E-4383-AD59-46659619AB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160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tyurk.ru/pics/22a.jpg" TargetMode="External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50823" y="2997423"/>
            <a:ext cx="8748713" cy="184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зара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түсіністік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кілті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0" y="1052736"/>
            <a:ext cx="9144000" cy="19446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4000" dirty="0" err="1" smtClean="0">
                <a:solidFill>
                  <a:srgbClr val="FFFF00"/>
                </a:solidFill>
              </a:rPr>
              <a:t>Әл-Фарабидің туғанына </a:t>
            </a:r>
            <a:r>
              <a:rPr lang="ru-RU" sz="4000" dirty="0" smtClean="0">
                <a:solidFill>
                  <a:srgbClr val="FFFF00"/>
                </a:solidFill>
              </a:rPr>
              <a:t>1150 </a:t>
            </a:r>
            <a:r>
              <a:rPr lang="ru-RU" sz="4000" dirty="0" err="1" smtClean="0">
                <a:solidFill>
                  <a:srgbClr val="FFFF00"/>
                </a:solidFill>
              </a:rPr>
              <a:t>жыл</a:t>
            </a:r>
            <a:endParaRPr lang="ru-RU" sz="40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eaLnBrk="1" hangingPunct="1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Аристотель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әзірлеген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логика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үлес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Әл-Фарабидің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көзқарастарының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батылдығы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грек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философиясы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қабылдауға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қабілетсіз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пікірмен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қарама-қайшы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"/>
          <p:cNvSpPr>
            <a:spLocks noGrp="1"/>
          </p:cNvSpPr>
          <p:nvPr>
            <p:ph idx="1"/>
          </p:nvPr>
        </p:nvSpPr>
        <p:spPr>
          <a:xfrm>
            <a:off x="0" y="260350"/>
            <a:ext cx="8101013" cy="6121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шығармалары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Әл-Фарабидің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даналық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Геммалары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мейірімді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тұрғындарының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классификациясы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","Музыка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Әл-Фарабидің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әлеуметтік-этикалық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трактаттарында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имам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философ-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билеушісі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діни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қауымның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ақиқаттан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бейнелі-символдық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көпшілікке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мейірімді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ілімді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дамытқан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"Музыка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трактат"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Әл-Фараби-Шығыс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музыкасы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грек музыка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мәліметтердің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Ибн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Синаға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Ибн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Баджаға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Ибн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Туфайльге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Ибн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Рушдаға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ғасырлық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Еуропаның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философиясы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763713" y="1773238"/>
            <a:ext cx="5761037" cy="331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 – </a:t>
            </a:r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Фарабидің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еңбектері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133600"/>
            <a:ext cx="24336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MH9004417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33825"/>
            <a:ext cx="251936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MH900440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1268413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WordArt 8"/>
          <p:cNvSpPr>
            <a:spLocks noChangeArrowheads="1" noChangeShapeType="1" noTextEdit="1"/>
          </p:cNvSpPr>
          <p:nvPr/>
        </p:nvSpPr>
        <p:spPr bwMode="auto">
          <a:xfrm>
            <a:off x="539552" y="260351"/>
            <a:ext cx="7453511" cy="9364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ТАРИХИ-ФИЛОСОФИЯЛЫҚ  ТРАКТАТТАР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se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052513"/>
            <a:ext cx="2500312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 descr="MR9003414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852738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MR9003414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60350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7"/>
          <p:cNvSpPr>
            <a:spLocks noChangeArrowheads="1" noChangeShapeType="1" noTextEdit="1"/>
          </p:cNvSpPr>
          <p:nvPr/>
        </p:nvSpPr>
        <p:spPr bwMode="auto">
          <a:xfrm>
            <a:off x="179388" y="5013325"/>
            <a:ext cx="59769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трактаттар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y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844675"/>
            <a:ext cx="26543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MR9003852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265613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MR9004403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5713" y="1341438"/>
            <a:ext cx="28082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WordArt 8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7727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Жаратылыстану-ғылыми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трактаттар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4319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есімімен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көшелер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алаңдар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аталды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қалада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ойшылдың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ескерткіші</a:t>
            </a:r>
            <a:r>
              <a:rPr lang="ru-RU" sz="40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</a:t>
            </a:r>
            <a:endParaRPr lang="ru-RU" sz="4000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0_6ff94_257c7711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49275"/>
            <a:ext cx="72009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xcb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133600"/>
            <a:ext cx="2770188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x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1138" y="692150"/>
            <a:ext cx="2582862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zv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2924175"/>
            <a:ext cx="2159000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cn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0"/>
            <a:ext cx="2055813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83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1" name="Picture 3" descr="Аль Фараби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195513" y="620713"/>
            <a:ext cx="43926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51050" y="3924300"/>
            <a:ext cx="4699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800" b="1" i="1" dirty="0">
              <a:solidFill>
                <a:srgbClr val="00FF00"/>
              </a:solidFill>
              <a:latin typeface="Calibri" pitchFamily="34" charset="0"/>
              <a:cs typeface="Arial" charset="0"/>
            </a:endParaRPr>
          </a:p>
          <a:p>
            <a:endParaRPr lang="ru-RU" sz="2800" b="1" i="1" dirty="0">
              <a:solidFill>
                <a:srgbClr val="00FF00"/>
              </a:solidFill>
              <a:latin typeface="Calibri" pitchFamily="34" charset="0"/>
              <a:cs typeface="Arial" charset="0"/>
            </a:endParaRPr>
          </a:p>
          <a:p>
            <a:endParaRPr lang="ru-RU" sz="2800" b="1" i="1" dirty="0">
              <a:solidFill>
                <a:srgbClr val="00FF00"/>
              </a:solidFill>
              <a:latin typeface="Calibri" pitchFamily="34" charset="0"/>
              <a:cs typeface="Arial" charset="0"/>
            </a:endParaRPr>
          </a:p>
          <a:p>
            <a:r>
              <a:rPr lang="ru-RU" sz="2800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ru-RU" sz="2800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ескерткіші</a:t>
            </a:r>
            <a:r>
              <a:rPr lang="ru-RU" sz="2800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800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мұражай</a:t>
            </a:r>
            <a:r>
              <a:rPr lang="ru-RU" sz="2800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endParaRPr lang="ru-RU" sz="2800" b="1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2339752" y="836712"/>
            <a:ext cx="5184576" cy="60212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 </a:t>
            </a:r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Наср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Мухаммад ибн Мухаммад ибн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Тархан ибн </a:t>
            </a:r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Узлаг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Аль-</a:t>
            </a:r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-Турки ,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ортағасырлық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мұсылман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шығысындағы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Аристотельден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</a:t>
            </a:r>
            <a:r>
              <a:rPr lang="ru-RU" sz="3200" b="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4" descr="i?id=396229727-4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67824"/>
            <a:ext cx="25796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gf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2519363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ghd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508500"/>
            <a:ext cx="273685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f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908050"/>
            <a:ext cx="22669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150" y="2636838"/>
            <a:ext cx="25844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aetr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3" y="3644900"/>
            <a:ext cx="3919537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3563938" y="765175"/>
            <a:ext cx="316865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алаңдар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көшелер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</a:scheme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Grp="1"/>
          </p:cNvSpPr>
          <p:nvPr>
            <p:ph idx="1"/>
          </p:nvPr>
        </p:nvSpPr>
        <p:spPr>
          <a:xfrm>
            <a:off x="3203848" y="1340768"/>
            <a:ext cx="5545138" cy="4464050"/>
          </a:xfrm>
        </p:spPr>
        <p:txBody>
          <a:bodyPr/>
          <a:lstStyle/>
          <a:p>
            <a:pPr eaLnBrk="1" hangingPunct="1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философы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-энциклопедист,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аристотелизмнің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өкілі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19" name="Picture 4" descr="i?id=458068440-3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207486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cfv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716338"/>
            <a:ext cx="22828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ғылымның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тарихшылары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фигурасының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ұлылығы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бірегейлігін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Астрономия, логика, музыка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әлеуметтану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этика, медицина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психология, философия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құқық-оның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қызығушылықтарының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тізімі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тастап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ислам мен Араб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халифатына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қалаларда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933825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341438"/>
            <a:ext cx="250983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6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8263" y="4005263"/>
            <a:ext cx="2725737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4797425"/>
            <a:ext cx="2735263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аааааааааааааааааааааа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0"/>
            <a:ext cx="26193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ааааа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1341438"/>
            <a:ext cx="26527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3057526" y="2959894"/>
            <a:ext cx="2881312" cy="1117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Каир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429000"/>
            <a:ext cx="19081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276475"/>
            <a:ext cx="2089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к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4221163"/>
            <a:ext cx="230346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ш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1341438"/>
            <a:ext cx="21605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у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986338"/>
            <a:ext cx="18002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ц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708275"/>
            <a:ext cx="230346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го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188913"/>
            <a:ext cx="23749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932363" y="404813"/>
            <a:ext cx="3851275" cy="1511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Александрия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багдат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492375"/>
            <a:ext cx="194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багдат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4868863"/>
            <a:ext cx="1998662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багда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797425"/>
            <a:ext cx="20161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багда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4868863"/>
            <a:ext cx="19446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багдат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260350"/>
            <a:ext cx="194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багдаь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260350"/>
            <a:ext cx="19573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4326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188913"/>
            <a:ext cx="17716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4326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260350"/>
            <a:ext cx="23050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43265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5825" y="2133600"/>
            <a:ext cx="169545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4326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975" y="4797425"/>
            <a:ext cx="23034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WordArt 13"/>
          <p:cNvSpPr>
            <a:spLocks noChangeArrowheads="1" noChangeShapeType="1" noTextEdit="1"/>
          </p:cNvSpPr>
          <p:nvPr/>
        </p:nvSpPr>
        <p:spPr bwMode="auto">
          <a:xfrm>
            <a:off x="3132138" y="2708275"/>
            <a:ext cx="3094037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Бағдад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1">
                  <a:lumMod val="9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Әл-Фарабидің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қырлы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-энциклопедист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Философтың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80-ші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130-шы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жылдардың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ауытқиды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Басы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көрінеді-бұл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Аллаһ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Ортасы-болмыстың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иерархиясы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Адам-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Соңы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бақытқа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243</TotalTime>
  <Words>249</Words>
  <Application>Microsoft Office PowerPoint</Application>
  <PresentationFormat>Экран (4:3)</PresentationFormat>
  <Paragraphs>28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Ион</vt:lpstr>
      <vt:lpstr>Слайд 1</vt:lpstr>
      <vt:lpstr>Абу Наср Мухаммад ибн Мухаммад ибн  Тархан ибн Узлаг  Аль-Фараби ат-Турки ,   ортағасырлық мұсылман шығысындағы "екінші мұғалім" ретінде белгілі, яғни Аристотельден кейінгі екінші ұстаз.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Оның есімімен бүкіл Қазақстанда және одан тыс жерлерде көптеген көшелер мен алаңдар аталды. Қазіргі таңда әр қалада ұлы ойшылдың ескерткіші бар</vt:lpstr>
      <vt:lpstr>Слайд 17</vt:lpstr>
      <vt:lpstr>Слайд 18</vt:lpstr>
      <vt:lpstr>Слайд 19</vt:lpstr>
      <vt:lpstr>Слайд 20</vt:lpstr>
    </vt:vector>
  </TitlesOfParts>
  <Company>User 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Sabina</cp:lastModifiedBy>
  <cp:revision>11</cp:revision>
  <dcterms:created xsi:type="dcterms:W3CDTF">2011-10-19T13:16:06Z</dcterms:created>
  <dcterms:modified xsi:type="dcterms:W3CDTF">2020-03-03T08:17:57Z</dcterms:modified>
  <cp:category>Шаблон оформления</cp:category>
  <cp:version/>
</cp:coreProperties>
</file>