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309" r:id="rId4"/>
    <p:sldId id="318" r:id="rId5"/>
    <p:sldId id="310" r:id="rId6"/>
    <p:sldId id="312" r:id="rId7"/>
    <p:sldId id="301" r:id="rId8"/>
    <p:sldId id="302" r:id="rId9"/>
    <p:sldId id="303" r:id="rId10"/>
    <p:sldId id="304" r:id="rId11"/>
    <p:sldId id="326" r:id="rId12"/>
    <p:sldId id="280" r:id="rId13"/>
    <p:sldId id="281" r:id="rId14"/>
    <p:sldId id="287" r:id="rId15"/>
    <p:sldId id="288" r:id="rId16"/>
    <p:sldId id="324" r:id="rId17"/>
    <p:sldId id="325" r:id="rId18"/>
    <p:sldId id="305" r:id="rId19"/>
    <p:sldId id="290" r:id="rId20"/>
    <p:sldId id="314" r:id="rId21"/>
    <p:sldId id="293" r:id="rId22"/>
    <p:sldId id="315" r:id="rId23"/>
    <p:sldId id="320" r:id="rId2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1699"/>
    <a:srgbClr val="CCCCFF"/>
    <a:srgbClr val="FFEBEB"/>
    <a:srgbClr val="CC0000"/>
    <a:srgbClr val="E8DDFF"/>
    <a:srgbClr val="9966FF"/>
    <a:srgbClr val="FFCCCC"/>
    <a:srgbClr val="DD1352"/>
    <a:srgbClr val="000066"/>
    <a:srgbClr val="FF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82" autoAdjust="0"/>
    <p:restoredTop sz="94660"/>
  </p:normalViewPr>
  <p:slideViewPr>
    <p:cSldViewPr>
      <p:cViewPr varScale="1">
        <p:scale>
          <a:sx n="79" d="100"/>
          <a:sy n="79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8412"/>
    </p:cViewPr>
  </p:sorterViewPr>
  <p:notesViewPr>
    <p:cSldViewPr>
      <p:cViewPr varScale="1">
        <p:scale>
          <a:sx n="67" d="100"/>
          <a:sy n="67" d="100"/>
        </p:scale>
        <p:origin x="-279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941DC0-11AF-4D91-9EC7-294D90EDE20C}" type="doc">
      <dgm:prSet loTypeId="urn:microsoft.com/office/officeart/2005/8/layout/vList6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A32D79FB-3704-4956-8D0A-A7C6FFEE59D7}">
      <dgm:prSet phldrT="[Текст]"/>
      <dgm:spPr/>
      <dgm:t>
        <a:bodyPr/>
        <a:lstStyle/>
        <a:p>
          <a:r>
            <a:rPr lang="ru-RU" b="0" cap="none" spc="0" smtClean="0">
              <a:ln w="0"/>
              <a:effectLst/>
              <a:latin typeface="Times New Roman" panose="02020603050405020304" pitchFamily="18" charset="0"/>
            </a:rPr>
            <a:t>Определение целей через изучаемое содержание</a:t>
          </a:r>
          <a:endParaRPr lang="ru-RU" b="0" cap="none" spc="0" dirty="0">
            <a:ln w="0"/>
            <a:effectLst/>
          </a:endParaRPr>
        </a:p>
      </dgm:t>
    </dgm:pt>
    <dgm:pt modelId="{7279AA7B-B3C7-4C9A-BA34-52896F171C58}" type="parTrans" cxnId="{4B4C5E26-8A1F-4277-B05C-ACAE75D7E6D9}">
      <dgm:prSet/>
      <dgm:spPr/>
      <dgm:t>
        <a:bodyPr/>
        <a:lstStyle/>
        <a:p>
          <a:endParaRPr lang="ru-RU"/>
        </a:p>
      </dgm:t>
    </dgm:pt>
    <dgm:pt modelId="{549BAF02-E540-48C6-B075-6724BE0F49E8}" type="sibTrans" cxnId="{4B4C5E26-8A1F-4277-B05C-ACAE75D7E6D9}">
      <dgm:prSet/>
      <dgm:spPr/>
      <dgm:t>
        <a:bodyPr/>
        <a:lstStyle/>
        <a:p>
          <a:endParaRPr lang="ru-RU"/>
        </a:p>
      </dgm:t>
    </dgm:pt>
    <dgm:pt modelId="{3EE8ABA8-EC2E-431C-A66E-867BB3678B30}">
      <dgm:prSet phldrT="[Текст]"/>
      <dgm:spPr/>
      <dgm:t>
        <a:bodyPr/>
        <a:lstStyle/>
        <a:p>
          <a:r>
            <a:rPr lang="ru-RU" sz="3100" b="1" dirty="0" smtClean="0">
              <a:solidFill>
                <a:srgbClr val="0F1699"/>
              </a:solidFill>
              <a:latin typeface="Times New Roman" panose="02020603050405020304" pitchFamily="18" charset="0"/>
            </a:rPr>
            <a:t>изучить</a:t>
          </a:r>
          <a:r>
            <a:rPr lang="ru-RU" sz="3100" dirty="0" smtClean="0">
              <a:solidFill>
                <a:srgbClr val="0F1699"/>
              </a:solidFill>
              <a:latin typeface="Times New Roman" panose="02020603050405020304" pitchFamily="18" charset="0"/>
            </a:rPr>
            <a:t> явление электромагнитной индукции;</a:t>
          </a:r>
          <a:endParaRPr lang="ru-RU" sz="3100" dirty="0">
            <a:solidFill>
              <a:srgbClr val="0F1699"/>
            </a:solidFill>
          </a:endParaRPr>
        </a:p>
      </dgm:t>
    </dgm:pt>
    <dgm:pt modelId="{FFB82BF8-5719-4977-B943-50BEE1E70E85}" type="parTrans" cxnId="{090D32B9-2136-4F2D-8A38-DD0DD49149A5}">
      <dgm:prSet/>
      <dgm:spPr/>
      <dgm:t>
        <a:bodyPr/>
        <a:lstStyle/>
        <a:p>
          <a:endParaRPr lang="ru-RU"/>
        </a:p>
      </dgm:t>
    </dgm:pt>
    <dgm:pt modelId="{EF470F34-8821-42B9-AF31-E2EB30C879D6}" type="sibTrans" cxnId="{090D32B9-2136-4F2D-8A38-DD0DD49149A5}">
      <dgm:prSet/>
      <dgm:spPr/>
      <dgm:t>
        <a:bodyPr/>
        <a:lstStyle/>
        <a:p>
          <a:endParaRPr lang="ru-RU"/>
        </a:p>
      </dgm:t>
    </dgm:pt>
    <dgm:pt modelId="{97A2F3D0-5C8A-4816-A5A3-A429BB37768B}">
      <dgm:prSet phldrT="[Текст]"/>
      <dgm:spPr/>
      <dgm:t>
        <a:bodyPr/>
        <a:lstStyle/>
        <a:p>
          <a:r>
            <a:rPr lang="ru-RU" sz="3100" b="1" dirty="0" smtClean="0">
              <a:solidFill>
                <a:srgbClr val="0F1699"/>
              </a:solidFill>
              <a:latin typeface="Times New Roman" panose="02020603050405020304" pitchFamily="18" charset="0"/>
            </a:rPr>
            <a:t>изучить</a:t>
          </a:r>
          <a:r>
            <a:rPr lang="ru-RU" sz="3100" dirty="0" smtClean="0">
              <a:solidFill>
                <a:srgbClr val="0F1699"/>
              </a:solidFill>
              <a:latin typeface="Times New Roman" panose="02020603050405020304" pitchFamily="18" charset="0"/>
            </a:rPr>
            <a:t> содержание таких-то глав</a:t>
          </a:r>
          <a:endParaRPr lang="ru-RU" sz="3100" dirty="0">
            <a:solidFill>
              <a:srgbClr val="0F1699"/>
            </a:solidFill>
          </a:endParaRPr>
        </a:p>
      </dgm:t>
    </dgm:pt>
    <dgm:pt modelId="{1AE2E0E2-1064-44AA-9B09-160D16D6B632}" type="parTrans" cxnId="{410DF893-6C18-43BF-86D8-8FC93F89E51A}">
      <dgm:prSet/>
      <dgm:spPr/>
      <dgm:t>
        <a:bodyPr/>
        <a:lstStyle/>
        <a:p>
          <a:endParaRPr lang="ru-RU"/>
        </a:p>
      </dgm:t>
    </dgm:pt>
    <dgm:pt modelId="{FECA5335-6D31-4E66-9FC4-8A08B02522D7}" type="sibTrans" cxnId="{410DF893-6C18-43BF-86D8-8FC93F89E51A}">
      <dgm:prSet/>
      <dgm:spPr/>
      <dgm:t>
        <a:bodyPr/>
        <a:lstStyle/>
        <a:p>
          <a:endParaRPr lang="ru-RU"/>
        </a:p>
      </dgm:t>
    </dgm:pt>
    <dgm:pt modelId="{D5F29F5C-871E-4087-A84C-48B54960095D}">
      <dgm:prSet phldrT="[Текст]" custT="1"/>
      <dgm:spPr/>
      <dgm:t>
        <a:bodyPr/>
        <a:lstStyle/>
        <a:p>
          <a:endParaRPr lang="ru-RU" sz="600" dirty="0">
            <a:solidFill>
              <a:srgbClr val="0F1699"/>
            </a:solidFill>
          </a:endParaRPr>
        </a:p>
      </dgm:t>
    </dgm:pt>
    <dgm:pt modelId="{12A5820D-EF07-4828-A8D2-DEF2F3D40F1D}" type="parTrans" cxnId="{A3990C66-42EE-413E-A681-B873EB9BC95B}">
      <dgm:prSet/>
      <dgm:spPr/>
    </dgm:pt>
    <dgm:pt modelId="{1570CB17-BF4A-4921-B94D-A4A2F958629B}" type="sibTrans" cxnId="{A3990C66-42EE-413E-A681-B873EB9BC95B}">
      <dgm:prSet/>
      <dgm:spPr/>
    </dgm:pt>
    <dgm:pt modelId="{612917A2-C5AE-446D-92CD-0C25BB189793}" type="pres">
      <dgm:prSet presAssocID="{D0941DC0-11AF-4D91-9EC7-294D90EDE20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22456CE-65EE-4E94-8B9B-8345D6E67494}" type="pres">
      <dgm:prSet presAssocID="{A32D79FB-3704-4956-8D0A-A7C6FFEE59D7}" presName="linNode" presStyleCnt="0"/>
      <dgm:spPr/>
      <dgm:t>
        <a:bodyPr/>
        <a:lstStyle/>
        <a:p>
          <a:endParaRPr lang="ru-RU"/>
        </a:p>
      </dgm:t>
    </dgm:pt>
    <dgm:pt modelId="{19C954B2-A446-4841-9FD8-284C95D53018}" type="pres">
      <dgm:prSet presAssocID="{A32D79FB-3704-4956-8D0A-A7C6FFEE59D7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35B7CF-065A-4AF3-B9F8-8B037C2B54C3}" type="pres">
      <dgm:prSet presAssocID="{A32D79FB-3704-4956-8D0A-A7C6FFEE59D7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25A102B-F491-450F-B0C4-67E74EDF67EA}" type="presOf" srcId="{97A2F3D0-5C8A-4816-A5A3-A429BB37768B}" destId="{3A35B7CF-065A-4AF3-B9F8-8B037C2B54C3}" srcOrd="0" destOrd="2" presId="urn:microsoft.com/office/officeart/2005/8/layout/vList6"/>
    <dgm:cxn modelId="{090D32B9-2136-4F2D-8A38-DD0DD49149A5}" srcId="{A32D79FB-3704-4956-8D0A-A7C6FFEE59D7}" destId="{3EE8ABA8-EC2E-431C-A66E-867BB3678B30}" srcOrd="0" destOrd="0" parTransId="{FFB82BF8-5719-4977-B943-50BEE1E70E85}" sibTransId="{EF470F34-8821-42B9-AF31-E2EB30C879D6}"/>
    <dgm:cxn modelId="{297CB1C0-5D98-4AB8-9EFE-E54ADCF29426}" type="presOf" srcId="{3EE8ABA8-EC2E-431C-A66E-867BB3678B30}" destId="{3A35B7CF-065A-4AF3-B9F8-8B037C2B54C3}" srcOrd="0" destOrd="0" presId="urn:microsoft.com/office/officeart/2005/8/layout/vList6"/>
    <dgm:cxn modelId="{7AA02F44-2927-49C1-A2FA-1F9AEC47474D}" type="presOf" srcId="{A32D79FB-3704-4956-8D0A-A7C6FFEE59D7}" destId="{19C954B2-A446-4841-9FD8-284C95D53018}" srcOrd="0" destOrd="0" presId="urn:microsoft.com/office/officeart/2005/8/layout/vList6"/>
    <dgm:cxn modelId="{4B4C5E26-8A1F-4277-B05C-ACAE75D7E6D9}" srcId="{D0941DC0-11AF-4D91-9EC7-294D90EDE20C}" destId="{A32D79FB-3704-4956-8D0A-A7C6FFEE59D7}" srcOrd="0" destOrd="0" parTransId="{7279AA7B-B3C7-4C9A-BA34-52896F171C58}" sibTransId="{549BAF02-E540-48C6-B075-6724BE0F49E8}"/>
    <dgm:cxn modelId="{410DF893-6C18-43BF-86D8-8FC93F89E51A}" srcId="{A32D79FB-3704-4956-8D0A-A7C6FFEE59D7}" destId="{97A2F3D0-5C8A-4816-A5A3-A429BB37768B}" srcOrd="2" destOrd="0" parTransId="{1AE2E0E2-1064-44AA-9B09-160D16D6B632}" sibTransId="{FECA5335-6D31-4E66-9FC4-8A08B02522D7}"/>
    <dgm:cxn modelId="{E633C87C-5501-496D-B1F5-F3F7FEA5C974}" type="presOf" srcId="{D5F29F5C-871E-4087-A84C-48B54960095D}" destId="{3A35B7CF-065A-4AF3-B9F8-8B037C2B54C3}" srcOrd="0" destOrd="1" presId="urn:microsoft.com/office/officeart/2005/8/layout/vList6"/>
    <dgm:cxn modelId="{658D9831-4AA0-4EB8-89CE-2C4B4C35AFEF}" type="presOf" srcId="{D0941DC0-11AF-4D91-9EC7-294D90EDE20C}" destId="{612917A2-C5AE-446D-92CD-0C25BB189793}" srcOrd="0" destOrd="0" presId="urn:microsoft.com/office/officeart/2005/8/layout/vList6"/>
    <dgm:cxn modelId="{A3990C66-42EE-413E-A681-B873EB9BC95B}" srcId="{A32D79FB-3704-4956-8D0A-A7C6FFEE59D7}" destId="{D5F29F5C-871E-4087-A84C-48B54960095D}" srcOrd="1" destOrd="0" parTransId="{12A5820D-EF07-4828-A8D2-DEF2F3D40F1D}" sibTransId="{1570CB17-BF4A-4921-B94D-A4A2F958629B}"/>
    <dgm:cxn modelId="{DE9D2860-5F25-4ACE-854A-FB1EBB195C88}" type="presParOf" srcId="{612917A2-C5AE-446D-92CD-0C25BB189793}" destId="{922456CE-65EE-4E94-8B9B-8345D6E67494}" srcOrd="0" destOrd="0" presId="urn:microsoft.com/office/officeart/2005/8/layout/vList6"/>
    <dgm:cxn modelId="{DE04A806-97A8-4FA6-8554-37F9A9A6C454}" type="presParOf" srcId="{922456CE-65EE-4E94-8B9B-8345D6E67494}" destId="{19C954B2-A446-4841-9FD8-284C95D53018}" srcOrd="0" destOrd="0" presId="urn:microsoft.com/office/officeart/2005/8/layout/vList6"/>
    <dgm:cxn modelId="{99A1F222-1ADC-4A98-9C25-048BEDAC6F41}" type="presParOf" srcId="{922456CE-65EE-4E94-8B9B-8345D6E67494}" destId="{3A35B7CF-065A-4AF3-B9F8-8B037C2B54C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941DC0-11AF-4D91-9EC7-294D90EDE20C}" type="doc">
      <dgm:prSet loTypeId="urn:microsoft.com/office/officeart/2005/8/layout/vList6" loCatId="list" qsTypeId="urn:microsoft.com/office/officeart/2005/8/quickstyle/simple1" qsCatId="simple" csTypeId="urn:microsoft.com/office/officeart/2005/8/colors/colorful5" csCatId="colorful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  <dgm:t>
        <a:bodyPr/>
        <a:lstStyle/>
        <a:p>
          <a:endParaRPr lang="ru-RU"/>
        </a:p>
      </dgm:t>
    </dgm:pt>
    <dgm:pt modelId="{A32D79FB-3704-4956-8D0A-A7C6FFEE59D7}">
      <dgm:prSet phldrT="[Текст]"/>
      <dgm:spPr>
        <a:solidFill>
          <a:srgbClr val="7030A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p3d prstMaterial="metal">
          <a:bevelT w="88900" h="88900"/>
        </a:sp3d>
      </dgm:spPr>
      <dgm:t>
        <a:bodyPr/>
        <a:lstStyle/>
        <a:p>
          <a:r>
            <a:rPr lang="ru-RU" b="0" cap="none" spc="0" dirty="0" smtClean="0">
              <a:ln w="0"/>
              <a:effectLst/>
              <a:latin typeface="Times New Roman" panose="02020603050405020304" pitchFamily="18" charset="0"/>
            </a:rPr>
            <a:t>Определение целей через деятельность педагога</a:t>
          </a:r>
          <a:endParaRPr lang="ru-RU" b="0" cap="none" spc="0" dirty="0">
            <a:ln w="0"/>
            <a:effectLst/>
            <a:latin typeface="Times New Roman" panose="02020603050405020304" pitchFamily="18" charset="0"/>
          </a:endParaRPr>
        </a:p>
      </dgm:t>
    </dgm:pt>
    <dgm:pt modelId="{7279AA7B-B3C7-4C9A-BA34-52896F171C58}" type="parTrans" cxnId="{4B4C5E26-8A1F-4277-B05C-ACAE75D7E6D9}">
      <dgm:prSet/>
      <dgm:spPr/>
      <dgm:t>
        <a:bodyPr/>
        <a:lstStyle/>
        <a:p>
          <a:endParaRPr lang="ru-RU"/>
        </a:p>
      </dgm:t>
    </dgm:pt>
    <dgm:pt modelId="{549BAF02-E540-48C6-B075-6724BE0F49E8}" type="sibTrans" cxnId="{4B4C5E26-8A1F-4277-B05C-ACAE75D7E6D9}">
      <dgm:prSet/>
      <dgm:spPr/>
      <dgm:t>
        <a:bodyPr/>
        <a:lstStyle/>
        <a:p>
          <a:endParaRPr lang="ru-RU"/>
        </a:p>
      </dgm:t>
    </dgm:pt>
    <dgm:pt modelId="{3EE8ABA8-EC2E-431C-A66E-867BB3678B30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>
            <a:spcAft>
              <a:spcPct val="15000"/>
            </a:spcAft>
          </a:pPr>
          <a:r>
            <a:rPr lang="ru-RU" b="1" dirty="0" smtClean="0">
              <a:solidFill>
                <a:srgbClr val="0F1699"/>
              </a:solidFill>
              <a:latin typeface="Times New Roman" panose="02020603050405020304" pitchFamily="18" charset="0"/>
            </a:rPr>
            <a:t>ознакомить</a:t>
          </a:r>
          <a:r>
            <a:rPr lang="ru-RU" dirty="0" smtClean="0">
              <a:solidFill>
                <a:srgbClr val="0F1699"/>
              </a:solidFill>
              <a:latin typeface="Times New Roman" panose="02020603050405020304" pitchFamily="18" charset="0"/>
            </a:rPr>
            <a:t> студентов с принципом действия двигателя внутреннего сгорания;</a:t>
          </a:r>
          <a:endParaRPr lang="ru-RU" dirty="0">
            <a:solidFill>
              <a:srgbClr val="0F1699"/>
            </a:solidFill>
            <a:latin typeface="Times New Roman" panose="02020603050405020304" pitchFamily="18" charset="0"/>
          </a:endParaRPr>
        </a:p>
      </dgm:t>
    </dgm:pt>
    <dgm:pt modelId="{FFB82BF8-5719-4977-B943-50BEE1E70E85}" type="parTrans" cxnId="{090D32B9-2136-4F2D-8A38-DD0DD49149A5}">
      <dgm:prSet/>
      <dgm:spPr/>
      <dgm:t>
        <a:bodyPr/>
        <a:lstStyle/>
        <a:p>
          <a:endParaRPr lang="ru-RU"/>
        </a:p>
      </dgm:t>
    </dgm:pt>
    <dgm:pt modelId="{EF470F34-8821-42B9-AF31-E2EB30C879D6}" type="sibTrans" cxnId="{090D32B9-2136-4F2D-8A38-DD0DD49149A5}">
      <dgm:prSet/>
      <dgm:spPr/>
      <dgm:t>
        <a:bodyPr/>
        <a:lstStyle/>
        <a:p>
          <a:endParaRPr lang="ru-RU"/>
        </a:p>
      </dgm:t>
    </dgm:pt>
    <dgm:pt modelId="{97A2F3D0-5C8A-4816-A5A3-A429BB37768B}">
      <dgm:prSet phldrT="[Текст]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>
            <a:spcAft>
              <a:spcPts val="600"/>
            </a:spcAft>
          </a:pPr>
          <a:r>
            <a:rPr lang="ru-RU" b="1" dirty="0" smtClean="0">
              <a:solidFill>
                <a:srgbClr val="0F1699"/>
              </a:solidFill>
              <a:latin typeface="Times New Roman" panose="02020603050405020304" pitchFamily="18" charset="0"/>
            </a:rPr>
            <a:t>продемонстрировать</a:t>
          </a:r>
          <a:r>
            <a:rPr lang="ru-RU" dirty="0" smtClean="0">
              <a:solidFill>
                <a:srgbClr val="0F1699"/>
              </a:solidFill>
              <a:latin typeface="Times New Roman" panose="02020603050405020304" pitchFamily="18" charset="0"/>
            </a:rPr>
            <a:t> приемы чтения условных обозначений на географической карте</a:t>
          </a:r>
          <a:endParaRPr lang="ru-RU" dirty="0">
            <a:solidFill>
              <a:srgbClr val="0F1699"/>
            </a:solidFill>
          </a:endParaRPr>
        </a:p>
      </dgm:t>
    </dgm:pt>
    <dgm:pt modelId="{1AE2E0E2-1064-44AA-9B09-160D16D6B632}" type="parTrans" cxnId="{410DF893-6C18-43BF-86D8-8FC93F89E51A}">
      <dgm:prSet/>
      <dgm:spPr/>
      <dgm:t>
        <a:bodyPr/>
        <a:lstStyle/>
        <a:p>
          <a:endParaRPr lang="ru-RU"/>
        </a:p>
      </dgm:t>
    </dgm:pt>
    <dgm:pt modelId="{FECA5335-6D31-4E66-9FC4-8A08B02522D7}" type="sibTrans" cxnId="{410DF893-6C18-43BF-86D8-8FC93F89E51A}">
      <dgm:prSet/>
      <dgm:spPr/>
      <dgm:t>
        <a:bodyPr/>
        <a:lstStyle/>
        <a:p>
          <a:endParaRPr lang="ru-RU"/>
        </a:p>
      </dgm:t>
    </dgm:pt>
    <dgm:pt modelId="{612917A2-C5AE-446D-92CD-0C25BB189793}" type="pres">
      <dgm:prSet presAssocID="{D0941DC0-11AF-4D91-9EC7-294D90EDE20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22456CE-65EE-4E94-8B9B-8345D6E67494}" type="pres">
      <dgm:prSet presAssocID="{A32D79FB-3704-4956-8D0A-A7C6FFEE59D7}" presName="linNode" presStyleCnt="0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p3d prstMaterial="metal">
          <a:bevelT w="88900" h="88900"/>
        </a:sp3d>
      </dgm:spPr>
      <dgm:t>
        <a:bodyPr/>
        <a:lstStyle/>
        <a:p>
          <a:endParaRPr lang="ru-RU"/>
        </a:p>
      </dgm:t>
    </dgm:pt>
    <dgm:pt modelId="{19C954B2-A446-4841-9FD8-284C95D53018}" type="pres">
      <dgm:prSet presAssocID="{A32D79FB-3704-4956-8D0A-A7C6FFEE59D7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35B7CF-065A-4AF3-B9F8-8B037C2B54C3}" type="pres">
      <dgm:prSet presAssocID="{A32D79FB-3704-4956-8D0A-A7C6FFEE59D7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0D32B9-2136-4F2D-8A38-DD0DD49149A5}" srcId="{A32D79FB-3704-4956-8D0A-A7C6FFEE59D7}" destId="{3EE8ABA8-EC2E-431C-A66E-867BB3678B30}" srcOrd="0" destOrd="0" parTransId="{FFB82BF8-5719-4977-B943-50BEE1E70E85}" sibTransId="{EF470F34-8821-42B9-AF31-E2EB30C879D6}"/>
    <dgm:cxn modelId="{B88F480C-DC28-4154-B97A-6578E504ACA0}" type="presOf" srcId="{A32D79FB-3704-4956-8D0A-A7C6FFEE59D7}" destId="{19C954B2-A446-4841-9FD8-284C95D53018}" srcOrd="0" destOrd="0" presId="urn:microsoft.com/office/officeart/2005/8/layout/vList6"/>
    <dgm:cxn modelId="{DB388164-6569-402B-BFE6-DAFE313851F2}" type="presOf" srcId="{97A2F3D0-5C8A-4816-A5A3-A429BB37768B}" destId="{3A35B7CF-065A-4AF3-B9F8-8B037C2B54C3}" srcOrd="0" destOrd="1" presId="urn:microsoft.com/office/officeart/2005/8/layout/vList6"/>
    <dgm:cxn modelId="{B77FF802-E39E-40A8-96C0-27B9AB8A6707}" type="presOf" srcId="{D0941DC0-11AF-4D91-9EC7-294D90EDE20C}" destId="{612917A2-C5AE-446D-92CD-0C25BB189793}" srcOrd="0" destOrd="0" presId="urn:microsoft.com/office/officeart/2005/8/layout/vList6"/>
    <dgm:cxn modelId="{4B4C5E26-8A1F-4277-B05C-ACAE75D7E6D9}" srcId="{D0941DC0-11AF-4D91-9EC7-294D90EDE20C}" destId="{A32D79FB-3704-4956-8D0A-A7C6FFEE59D7}" srcOrd="0" destOrd="0" parTransId="{7279AA7B-B3C7-4C9A-BA34-52896F171C58}" sibTransId="{549BAF02-E540-48C6-B075-6724BE0F49E8}"/>
    <dgm:cxn modelId="{410DF893-6C18-43BF-86D8-8FC93F89E51A}" srcId="{A32D79FB-3704-4956-8D0A-A7C6FFEE59D7}" destId="{97A2F3D0-5C8A-4816-A5A3-A429BB37768B}" srcOrd="1" destOrd="0" parTransId="{1AE2E0E2-1064-44AA-9B09-160D16D6B632}" sibTransId="{FECA5335-6D31-4E66-9FC4-8A08B02522D7}"/>
    <dgm:cxn modelId="{694A09EB-F728-431B-B855-14731DB556BB}" type="presOf" srcId="{3EE8ABA8-EC2E-431C-A66E-867BB3678B30}" destId="{3A35B7CF-065A-4AF3-B9F8-8B037C2B54C3}" srcOrd="0" destOrd="0" presId="urn:microsoft.com/office/officeart/2005/8/layout/vList6"/>
    <dgm:cxn modelId="{6C604BCC-F2F6-41DD-A575-D05217AA1C07}" type="presParOf" srcId="{612917A2-C5AE-446D-92CD-0C25BB189793}" destId="{922456CE-65EE-4E94-8B9B-8345D6E67494}" srcOrd="0" destOrd="0" presId="urn:microsoft.com/office/officeart/2005/8/layout/vList6"/>
    <dgm:cxn modelId="{4FF265F7-4593-47C6-8E49-E26FFDD6C2AF}" type="presParOf" srcId="{922456CE-65EE-4E94-8B9B-8345D6E67494}" destId="{19C954B2-A446-4841-9FD8-284C95D53018}" srcOrd="0" destOrd="0" presId="urn:microsoft.com/office/officeart/2005/8/layout/vList6"/>
    <dgm:cxn modelId="{5CF58E9D-2486-475E-BB36-C133DF377DAF}" type="presParOf" srcId="{922456CE-65EE-4E94-8B9B-8345D6E67494}" destId="{3A35B7CF-065A-4AF3-B9F8-8B037C2B54C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941DC0-11AF-4D91-9EC7-294D90EDE20C}" type="doc">
      <dgm:prSet loTypeId="urn:microsoft.com/office/officeart/2005/8/layout/v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A32D79FB-3704-4956-8D0A-A7C6FFEE59D7}">
      <dgm:prSet phldrT="[Текст]" custT="1"/>
      <dgm:spPr>
        <a:solidFill>
          <a:srgbClr val="DD1352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ru-RU" sz="2600" b="0" dirty="0" smtClean="0">
              <a:solidFill>
                <a:srgbClr val="FFFF00"/>
              </a:solidFill>
              <a:latin typeface="Times New Roman" panose="02020603050405020304" pitchFamily="18" charset="0"/>
            </a:rPr>
            <a:t>Постановка целей через внутренние процессы интеллектуального, личностного, эмоционального и т.п. развития </a:t>
          </a:r>
          <a:r>
            <a:rPr lang="ru-RU" sz="2600" b="0" cap="none" spc="0" dirty="0" smtClean="0">
              <a:ln w="0"/>
              <a:solidFill>
                <a:srgbClr val="FFFF00"/>
              </a:solidFill>
              <a:effectLst/>
              <a:latin typeface="Times New Roman" panose="02020603050405020304" pitchFamily="18" charset="0"/>
            </a:rPr>
            <a:t>студента</a:t>
          </a:r>
          <a:endParaRPr lang="ru-RU" sz="2600" b="0" cap="none" spc="0" dirty="0">
            <a:ln w="0"/>
            <a:solidFill>
              <a:srgbClr val="FFFF00"/>
            </a:solidFill>
            <a:effectLst/>
            <a:latin typeface="Times New Roman" panose="02020603050405020304" pitchFamily="18" charset="0"/>
          </a:endParaRPr>
        </a:p>
      </dgm:t>
    </dgm:pt>
    <dgm:pt modelId="{7279AA7B-B3C7-4C9A-BA34-52896F171C58}" type="parTrans" cxnId="{4B4C5E26-8A1F-4277-B05C-ACAE75D7E6D9}">
      <dgm:prSet/>
      <dgm:spPr/>
      <dgm:t>
        <a:bodyPr/>
        <a:lstStyle/>
        <a:p>
          <a:endParaRPr lang="ru-RU"/>
        </a:p>
      </dgm:t>
    </dgm:pt>
    <dgm:pt modelId="{549BAF02-E540-48C6-B075-6724BE0F49E8}" type="sibTrans" cxnId="{4B4C5E26-8A1F-4277-B05C-ACAE75D7E6D9}">
      <dgm:prSet/>
      <dgm:spPr/>
      <dgm:t>
        <a:bodyPr/>
        <a:lstStyle/>
        <a:p>
          <a:endParaRPr lang="ru-RU"/>
        </a:p>
      </dgm:t>
    </dgm:pt>
    <dgm:pt modelId="{3EE8ABA8-EC2E-431C-A66E-867BB3678B30}">
      <dgm:prSet phldrT="[Текст]"/>
      <dgm:spPr>
        <a:solidFill>
          <a:srgbClr val="FFEBEB">
            <a:alpha val="89804"/>
          </a:srgbClr>
        </a:solidFill>
        <a:ln w="57150"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b="1" dirty="0" smtClean="0">
              <a:solidFill>
                <a:srgbClr val="000066"/>
              </a:solidFill>
              <a:latin typeface="Times New Roman" panose="02020603050405020304" pitchFamily="18" charset="0"/>
            </a:rPr>
            <a:t>формировать</a:t>
          </a:r>
          <a:r>
            <a:rPr lang="ru-RU" dirty="0" smtClean="0">
              <a:solidFill>
                <a:srgbClr val="000066"/>
              </a:solidFill>
              <a:latin typeface="Times New Roman" panose="02020603050405020304" pitchFamily="18" charset="0"/>
            </a:rPr>
            <a:t> умения анализировать наблюдаемые явления;</a:t>
          </a:r>
          <a:endParaRPr lang="ru-RU" dirty="0">
            <a:solidFill>
              <a:srgbClr val="000066"/>
            </a:solidFill>
            <a:latin typeface="Times New Roman" panose="02020603050405020304" pitchFamily="18" charset="0"/>
          </a:endParaRPr>
        </a:p>
      </dgm:t>
    </dgm:pt>
    <dgm:pt modelId="{FFB82BF8-5719-4977-B943-50BEE1E70E85}" type="parTrans" cxnId="{090D32B9-2136-4F2D-8A38-DD0DD49149A5}">
      <dgm:prSet/>
      <dgm:spPr/>
      <dgm:t>
        <a:bodyPr/>
        <a:lstStyle/>
        <a:p>
          <a:endParaRPr lang="ru-RU"/>
        </a:p>
      </dgm:t>
    </dgm:pt>
    <dgm:pt modelId="{EF470F34-8821-42B9-AF31-E2EB30C879D6}" type="sibTrans" cxnId="{090D32B9-2136-4F2D-8A38-DD0DD49149A5}">
      <dgm:prSet/>
      <dgm:spPr/>
      <dgm:t>
        <a:bodyPr/>
        <a:lstStyle/>
        <a:p>
          <a:endParaRPr lang="ru-RU"/>
        </a:p>
      </dgm:t>
    </dgm:pt>
    <dgm:pt modelId="{97A2F3D0-5C8A-4816-A5A3-A429BB37768B}">
      <dgm:prSet phldrT="[Текст]"/>
      <dgm:spPr>
        <a:solidFill>
          <a:srgbClr val="FFEBEB">
            <a:alpha val="89804"/>
          </a:srgbClr>
        </a:solidFill>
        <a:ln w="57150"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b="1" dirty="0" smtClean="0">
              <a:solidFill>
                <a:srgbClr val="000066"/>
              </a:solidFill>
              <a:latin typeface="Times New Roman" panose="02020603050405020304" pitchFamily="18" charset="0"/>
            </a:rPr>
            <a:t>формировать</a:t>
          </a:r>
          <a:r>
            <a:rPr lang="ru-RU" dirty="0" smtClean="0">
              <a:solidFill>
                <a:srgbClr val="000066"/>
              </a:solidFill>
              <a:latin typeface="Times New Roman" panose="02020603050405020304" pitchFamily="18" charset="0"/>
            </a:rPr>
            <a:t> умение самостоятельно анализировать условие и находить способ решения математической задачи</a:t>
          </a:r>
          <a:endParaRPr lang="ru-RU" dirty="0">
            <a:solidFill>
              <a:srgbClr val="000066"/>
            </a:solidFill>
          </a:endParaRPr>
        </a:p>
      </dgm:t>
    </dgm:pt>
    <dgm:pt modelId="{1AE2E0E2-1064-44AA-9B09-160D16D6B632}" type="parTrans" cxnId="{410DF893-6C18-43BF-86D8-8FC93F89E51A}">
      <dgm:prSet/>
      <dgm:spPr/>
      <dgm:t>
        <a:bodyPr/>
        <a:lstStyle/>
        <a:p>
          <a:endParaRPr lang="ru-RU"/>
        </a:p>
      </dgm:t>
    </dgm:pt>
    <dgm:pt modelId="{FECA5335-6D31-4E66-9FC4-8A08B02522D7}" type="sibTrans" cxnId="{410DF893-6C18-43BF-86D8-8FC93F89E51A}">
      <dgm:prSet/>
      <dgm:spPr/>
      <dgm:t>
        <a:bodyPr/>
        <a:lstStyle/>
        <a:p>
          <a:endParaRPr lang="ru-RU"/>
        </a:p>
      </dgm:t>
    </dgm:pt>
    <dgm:pt modelId="{B0F51F78-3020-4C9F-8073-81DFFEAC76F4}">
      <dgm:prSet phldrT="[Текст]"/>
      <dgm:spPr>
        <a:solidFill>
          <a:srgbClr val="FFEBEB">
            <a:alpha val="89804"/>
          </a:srgbClr>
        </a:solidFill>
        <a:ln w="57150"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b="1" dirty="0" smtClean="0">
              <a:solidFill>
                <a:srgbClr val="000066"/>
              </a:solidFill>
              <a:latin typeface="Times New Roman" panose="02020603050405020304" pitchFamily="18" charset="0"/>
            </a:rPr>
            <a:t>развить</a:t>
          </a:r>
          <a:r>
            <a:rPr lang="ru-RU" dirty="0" smtClean="0">
              <a:solidFill>
                <a:srgbClr val="000066"/>
              </a:solidFill>
              <a:latin typeface="Times New Roman" panose="02020603050405020304" pitchFamily="18" charset="0"/>
            </a:rPr>
            <a:t> познавательную; самостоятельность обучающихся</a:t>
          </a:r>
          <a:r>
            <a:rPr lang="ru-RU" dirty="0" smtClean="0">
              <a:solidFill>
                <a:srgbClr val="000066"/>
              </a:solidFill>
            </a:rPr>
            <a:t> </a:t>
          </a:r>
          <a:r>
            <a:rPr lang="ru-RU" dirty="0" smtClean="0">
              <a:solidFill>
                <a:srgbClr val="000066"/>
              </a:solidFill>
              <a:latin typeface="Times New Roman" panose="02020603050405020304" pitchFamily="18" charset="0"/>
            </a:rPr>
            <a:t>в процессе решения физических задач</a:t>
          </a:r>
          <a:endParaRPr lang="ru-RU" dirty="0">
            <a:solidFill>
              <a:srgbClr val="000066"/>
            </a:solidFill>
          </a:endParaRPr>
        </a:p>
      </dgm:t>
    </dgm:pt>
    <dgm:pt modelId="{66DBEDEE-1650-4295-BA89-88F0FA35EA99}" type="parTrans" cxnId="{B5D3047A-607B-41BC-96EC-D051A190AD34}">
      <dgm:prSet/>
      <dgm:spPr/>
      <dgm:t>
        <a:bodyPr/>
        <a:lstStyle/>
        <a:p>
          <a:endParaRPr lang="ru-RU"/>
        </a:p>
      </dgm:t>
    </dgm:pt>
    <dgm:pt modelId="{A0464345-A61E-4377-AB79-CEF8EB7650B7}" type="sibTrans" cxnId="{B5D3047A-607B-41BC-96EC-D051A190AD34}">
      <dgm:prSet/>
      <dgm:spPr/>
      <dgm:t>
        <a:bodyPr/>
        <a:lstStyle/>
        <a:p>
          <a:endParaRPr lang="ru-RU"/>
        </a:p>
      </dgm:t>
    </dgm:pt>
    <dgm:pt modelId="{612917A2-C5AE-446D-92CD-0C25BB189793}" type="pres">
      <dgm:prSet presAssocID="{D0941DC0-11AF-4D91-9EC7-294D90EDE20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22456CE-65EE-4E94-8B9B-8345D6E67494}" type="pres">
      <dgm:prSet presAssocID="{A32D79FB-3704-4956-8D0A-A7C6FFEE59D7}" presName="linNode" presStyleCnt="0"/>
      <dgm:spPr/>
    </dgm:pt>
    <dgm:pt modelId="{19C954B2-A446-4841-9FD8-284C95D53018}" type="pres">
      <dgm:prSet presAssocID="{A32D79FB-3704-4956-8D0A-A7C6FFEE59D7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35B7CF-065A-4AF3-B9F8-8B037C2B54C3}" type="pres">
      <dgm:prSet presAssocID="{A32D79FB-3704-4956-8D0A-A7C6FFEE59D7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3F33C6-E1BF-4398-A363-58BAED492BC1}" type="presOf" srcId="{B0F51F78-3020-4C9F-8073-81DFFEAC76F4}" destId="{3A35B7CF-065A-4AF3-B9F8-8B037C2B54C3}" srcOrd="0" destOrd="2" presId="urn:microsoft.com/office/officeart/2005/8/layout/vList6"/>
    <dgm:cxn modelId="{090D32B9-2136-4F2D-8A38-DD0DD49149A5}" srcId="{A32D79FB-3704-4956-8D0A-A7C6FFEE59D7}" destId="{3EE8ABA8-EC2E-431C-A66E-867BB3678B30}" srcOrd="0" destOrd="0" parTransId="{FFB82BF8-5719-4977-B943-50BEE1E70E85}" sibTransId="{EF470F34-8821-42B9-AF31-E2EB30C879D6}"/>
    <dgm:cxn modelId="{B5D3047A-607B-41BC-96EC-D051A190AD34}" srcId="{A32D79FB-3704-4956-8D0A-A7C6FFEE59D7}" destId="{B0F51F78-3020-4C9F-8073-81DFFEAC76F4}" srcOrd="2" destOrd="0" parTransId="{66DBEDEE-1650-4295-BA89-88F0FA35EA99}" sibTransId="{A0464345-A61E-4377-AB79-CEF8EB7650B7}"/>
    <dgm:cxn modelId="{4B4C5E26-8A1F-4277-B05C-ACAE75D7E6D9}" srcId="{D0941DC0-11AF-4D91-9EC7-294D90EDE20C}" destId="{A32D79FB-3704-4956-8D0A-A7C6FFEE59D7}" srcOrd="0" destOrd="0" parTransId="{7279AA7B-B3C7-4C9A-BA34-52896F171C58}" sibTransId="{549BAF02-E540-48C6-B075-6724BE0F49E8}"/>
    <dgm:cxn modelId="{AC531ED5-842A-4F12-AAC2-994B75433634}" type="presOf" srcId="{D0941DC0-11AF-4D91-9EC7-294D90EDE20C}" destId="{612917A2-C5AE-446D-92CD-0C25BB189793}" srcOrd="0" destOrd="0" presId="urn:microsoft.com/office/officeart/2005/8/layout/vList6"/>
    <dgm:cxn modelId="{410DF893-6C18-43BF-86D8-8FC93F89E51A}" srcId="{A32D79FB-3704-4956-8D0A-A7C6FFEE59D7}" destId="{97A2F3D0-5C8A-4816-A5A3-A429BB37768B}" srcOrd="1" destOrd="0" parTransId="{1AE2E0E2-1064-44AA-9B09-160D16D6B632}" sibTransId="{FECA5335-6D31-4E66-9FC4-8A08B02522D7}"/>
    <dgm:cxn modelId="{D4BCEB13-B592-4C5D-9DFB-F054B2BEAFA0}" type="presOf" srcId="{A32D79FB-3704-4956-8D0A-A7C6FFEE59D7}" destId="{19C954B2-A446-4841-9FD8-284C95D53018}" srcOrd="0" destOrd="0" presId="urn:microsoft.com/office/officeart/2005/8/layout/vList6"/>
    <dgm:cxn modelId="{C0297F6B-B62A-4308-A3B6-2A5406E23EF5}" type="presOf" srcId="{3EE8ABA8-EC2E-431C-A66E-867BB3678B30}" destId="{3A35B7CF-065A-4AF3-B9F8-8B037C2B54C3}" srcOrd="0" destOrd="0" presId="urn:microsoft.com/office/officeart/2005/8/layout/vList6"/>
    <dgm:cxn modelId="{953E2C9B-DEC2-49F4-BCEA-768881BE9332}" type="presOf" srcId="{97A2F3D0-5C8A-4816-A5A3-A429BB37768B}" destId="{3A35B7CF-065A-4AF3-B9F8-8B037C2B54C3}" srcOrd="0" destOrd="1" presId="urn:microsoft.com/office/officeart/2005/8/layout/vList6"/>
    <dgm:cxn modelId="{BFE8F733-8C38-4ECF-9BD8-EC3C44CCEDA4}" type="presParOf" srcId="{612917A2-C5AE-446D-92CD-0C25BB189793}" destId="{922456CE-65EE-4E94-8B9B-8345D6E67494}" srcOrd="0" destOrd="0" presId="urn:microsoft.com/office/officeart/2005/8/layout/vList6"/>
    <dgm:cxn modelId="{55BAF353-0B6D-446F-BD7C-683BA04E774E}" type="presParOf" srcId="{922456CE-65EE-4E94-8B9B-8345D6E67494}" destId="{19C954B2-A446-4841-9FD8-284C95D53018}" srcOrd="0" destOrd="0" presId="urn:microsoft.com/office/officeart/2005/8/layout/vList6"/>
    <dgm:cxn modelId="{8A9CD6FB-D2F1-43C6-A517-0FA5CB0E1AF7}" type="presParOf" srcId="{922456CE-65EE-4E94-8B9B-8345D6E67494}" destId="{3A35B7CF-065A-4AF3-B9F8-8B037C2B54C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941DC0-11AF-4D91-9EC7-294D90EDE20C}" type="doc">
      <dgm:prSet loTypeId="urn:microsoft.com/office/officeart/2005/8/layout/v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A32D79FB-3704-4956-8D0A-A7C6FFEE59D7}">
      <dgm:prSet phldrT="[Текст]" custT="1"/>
      <dgm:spPr>
        <a:solidFill>
          <a:srgbClr val="9966FF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2800" b="0" dirty="0" smtClean="0">
              <a:solidFill>
                <a:srgbClr val="FFFF00"/>
              </a:solidFill>
              <a:latin typeface="Times New Roman" panose="02020603050405020304" pitchFamily="18" charset="0"/>
            </a:rPr>
            <a:t>Постановка целей через учебную деятельность </a:t>
          </a:r>
          <a:r>
            <a:rPr lang="ru-RU" sz="2800" b="0" cap="none" spc="0" dirty="0" smtClean="0">
              <a:ln w="0"/>
              <a:solidFill>
                <a:srgbClr val="FFFF00"/>
              </a:solidFill>
              <a:effectLst/>
              <a:latin typeface="Times New Roman" panose="02020603050405020304" pitchFamily="18" charset="0"/>
            </a:rPr>
            <a:t>студента</a:t>
          </a:r>
          <a:endParaRPr lang="ru-RU" sz="2800" b="0" cap="none" spc="0" dirty="0">
            <a:ln w="0"/>
            <a:solidFill>
              <a:srgbClr val="FFFF00"/>
            </a:solidFill>
            <a:effectLst/>
            <a:latin typeface="Times New Roman" panose="02020603050405020304" pitchFamily="18" charset="0"/>
          </a:endParaRPr>
        </a:p>
      </dgm:t>
    </dgm:pt>
    <dgm:pt modelId="{7279AA7B-B3C7-4C9A-BA34-52896F171C58}" type="parTrans" cxnId="{4B4C5E26-8A1F-4277-B05C-ACAE75D7E6D9}">
      <dgm:prSet/>
      <dgm:spPr/>
      <dgm:t>
        <a:bodyPr/>
        <a:lstStyle/>
        <a:p>
          <a:endParaRPr lang="ru-RU"/>
        </a:p>
      </dgm:t>
    </dgm:pt>
    <dgm:pt modelId="{549BAF02-E540-48C6-B075-6724BE0F49E8}" type="sibTrans" cxnId="{4B4C5E26-8A1F-4277-B05C-ACAE75D7E6D9}">
      <dgm:prSet/>
      <dgm:spPr/>
      <dgm:t>
        <a:bodyPr/>
        <a:lstStyle/>
        <a:p>
          <a:endParaRPr lang="ru-RU"/>
        </a:p>
      </dgm:t>
    </dgm:pt>
    <dgm:pt modelId="{3EE8ABA8-EC2E-431C-A66E-867BB3678B30}">
      <dgm:prSet phldrT="[Текст]"/>
      <dgm:spPr>
        <a:solidFill>
          <a:srgbClr val="E8DDFF">
            <a:alpha val="89804"/>
          </a:srgbClr>
        </a:solidFill>
        <a:ln w="57150"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b="1" dirty="0" smtClean="0">
              <a:solidFill>
                <a:srgbClr val="000066"/>
              </a:solidFill>
              <a:latin typeface="Times New Roman" panose="02020603050405020304" pitchFamily="18" charset="0"/>
            </a:rPr>
            <a:t>решение</a:t>
          </a:r>
          <a:r>
            <a:rPr lang="ru-RU" dirty="0" smtClean="0">
              <a:solidFill>
                <a:srgbClr val="000066"/>
              </a:solidFill>
              <a:latin typeface="Times New Roman" panose="02020603050405020304" pitchFamily="18" charset="0"/>
            </a:rPr>
            <a:t> задач нахождения логарифма;</a:t>
          </a:r>
          <a:endParaRPr lang="ru-RU" dirty="0">
            <a:solidFill>
              <a:srgbClr val="000066"/>
            </a:solidFill>
            <a:latin typeface="Times New Roman" panose="02020603050405020304" pitchFamily="18" charset="0"/>
          </a:endParaRPr>
        </a:p>
      </dgm:t>
    </dgm:pt>
    <dgm:pt modelId="{FFB82BF8-5719-4977-B943-50BEE1E70E85}" type="parTrans" cxnId="{090D32B9-2136-4F2D-8A38-DD0DD49149A5}">
      <dgm:prSet/>
      <dgm:spPr/>
      <dgm:t>
        <a:bodyPr/>
        <a:lstStyle/>
        <a:p>
          <a:endParaRPr lang="ru-RU"/>
        </a:p>
      </dgm:t>
    </dgm:pt>
    <dgm:pt modelId="{EF470F34-8821-42B9-AF31-E2EB30C879D6}" type="sibTrans" cxnId="{090D32B9-2136-4F2D-8A38-DD0DD49149A5}">
      <dgm:prSet/>
      <dgm:spPr/>
      <dgm:t>
        <a:bodyPr/>
        <a:lstStyle/>
        <a:p>
          <a:endParaRPr lang="ru-RU"/>
        </a:p>
      </dgm:t>
    </dgm:pt>
    <dgm:pt modelId="{97A2F3D0-5C8A-4816-A5A3-A429BB37768B}">
      <dgm:prSet phldrT="[Текст]"/>
      <dgm:spPr>
        <a:solidFill>
          <a:srgbClr val="E8DDFF">
            <a:alpha val="89804"/>
          </a:srgbClr>
        </a:solidFill>
        <a:ln w="57150"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b="1" dirty="0" smtClean="0">
              <a:solidFill>
                <a:srgbClr val="000066"/>
              </a:solidFill>
              <a:latin typeface="Times New Roman" panose="02020603050405020304" pitchFamily="18" charset="0"/>
            </a:rPr>
            <a:t>выполнение</a:t>
          </a:r>
          <a:r>
            <a:rPr lang="ru-RU" dirty="0" smtClean="0">
              <a:solidFill>
                <a:srgbClr val="000066"/>
              </a:solidFill>
              <a:latin typeface="Times New Roman" panose="02020603050405020304" pitchFamily="18" charset="0"/>
            </a:rPr>
            <a:t> упражнений на шведской стенке;</a:t>
          </a:r>
          <a:endParaRPr lang="ru-RU" dirty="0">
            <a:solidFill>
              <a:srgbClr val="000066"/>
            </a:solidFill>
          </a:endParaRPr>
        </a:p>
      </dgm:t>
    </dgm:pt>
    <dgm:pt modelId="{1AE2E0E2-1064-44AA-9B09-160D16D6B632}" type="parTrans" cxnId="{410DF893-6C18-43BF-86D8-8FC93F89E51A}">
      <dgm:prSet/>
      <dgm:spPr/>
      <dgm:t>
        <a:bodyPr/>
        <a:lstStyle/>
        <a:p>
          <a:endParaRPr lang="ru-RU"/>
        </a:p>
      </dgm:t>
    </dgm:pt>
    <dgm:pt modelId="{FECA5335-6D31-4E66-9FC4-8A08B02522D7}" type="sibTrans" cxnId="{410DF893-6C18-43BF-86D8-8FC93F89E51A}">
      <dgm:prSet/>
      <dgm:spPr/>
      <dgm:t>
        <a:bodyPr/>
        <a:lstStyle/>
        <a:p>
          <a:endParaRPr lang="ru-RU"/>
        </a:p>
      </dgm:t>
    </dgm:pt>
    <dgm:pt modelId="{B0F51F78-3020-4C9F-8073-81DFFEAC76F4}">
      <dgm:prSet phldrT="[Текст]"/>
      <dgm:spPr>
        <a:solidFill>
          <a:srgbClr val="E8DDFF">
            <a:alpha val="89804"/>
          </a:srgbClr>
        </a:solidFill>
        <a:ln w="57150"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b="1" dirty="0" smtClean="0">
              <a:solidFill>
                <a:srgbClr val="000066"/>
              </a:solidFill>
              <a:latin typeface="Times New Roman" panose="02020603050405020304" pitchFamily="18" charset="0"/>
            </a:rPr>
            <a:t>исследование</a:t>
          </a:r>
          <a:r>
            <a:rPr lang="ru-RU" dirty="0" smtClean="0">
              <a:solidFill>
                <a:srgbClr val="000066"/>
              </a:solidFill>
              <a:latin typeface="Times New Roman" panose="02020603050405020304" pitchFamily="18" charset="0"/>
            </a:rPr>
            <a:t> клеточной структуры растения</a:t>
          </a:r>
          <a:endParaRPr lang="ru-RU" dirty="0">
            <a:solidFill>
              <a:srgbClr val="000066"/>
            </a:solidFill>
          </a:endParaRPr>
        </a:p>
      </dgm:t>
    </dgm:pt>
    <dgm:pt modelId="{66DBEDEE-1650-4295-BA89-88F0FA35EA99}" type="parTrans" cxnId="{B5D3047A-607B-41BC-96EC-D051A190AD34}">
      <dgm:prSet/>
      <dgm:spPr/>
      <dgm:t>
        <a:bodyPr/>
        <a:lstStyle/>
        <a:p>
          <a:endParaRPr lang="ru-RU"/>
        </a:p>
      </dgm:t>
    </dgm:pt>
    <dgm:pt modelId="{A0464345-A61E-4377-AB79-CEF8EB7650B7}" type="sibTrans" cxnId="{B5D3047A-607B-41BC-96EC-D051A190AD34}">
      <dgm:prSet/>
      <dgm:spPr/>
      <dgm:t>
        <a:bodyPr/>
        <a:lstStyle/>
        <a:p>
          <a:endParaRPr lang="ru-RU"/>
        </a:p>
      </dgm:t>
    </dgm:pt>
    <dgm:pt modelId="{612917A2-C5AE-446D-92CD-0C25BB189793}" type="pres">
      <dgm:prSet presAssocID="{D0941DC0-11AF-4D91-9EC7-294D90EDE20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22456CE-65EE-4E94-8B9B-8345D6E67494}" type="pres">
      <dgm:prSet presAssocID="{A32D79FB-3704-4956-8D0A-A7C6FFEE59D7}" presName="linNode" presStyleCnt="0"/>
      <dgm:spPr/>
    </dgm:pt>
    <dgm:pt modelId="{19C954B2-A446-4841-9FD8-284C95D53018}" type="pres">
      <dgm:prSet presAssocID="{A32D79FB-3704-4956-8D0A-A7C6FFEE59D7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35B7CF-065A-4AF3-B9F8-8B037C2B54C3}" type="pres">
      <dgm:prSet presAssocID="{A32D79FB-3704-4956-8D0A-A7C6FFEE59D7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0D32B9-2136-4F2D-8A38-DD0DD49149A5}" srcId="{A32D79FB-3704-4956-8D0A-A7C6FFEE59D7}" destId="{3EE8ABA8-EC2E-431C-A66E-867BB3678B30}" srcOrd="0" destOrd="0" parTransId="{FFB82BF8-5719-4977-B943-50BEE1E70E85}" sibTransId="{EF470F34-8821-42B9-AF31-E2EB30C879D6}"/>
    <dgm:cxn modelId="{0C84F669-A370-4554-B874-F3E2CC49E013}" type="presOf" srcId="{A32D79FB-3704-4956-8D0A-A7C6FFEE59D7}" destId="{19C954B2-A446-4841-9FD8-284C95D53018}" srcOrd="0" destOrd="0" presId="urn:microsoft.com/office/officeart/2005/8/layout/vList6"/>
    <dgm:cxn modelId="{833E24E8-C7E4-4054-BE7F-4EE7FC37B3BE}" type="presOf" srcId="{B0F51F78-3020-4C9F-8073-81DFFEAC76F4}" destId="{3A35B7CF-065A-4AF3-B9F8-8B037C2B54C3}" srcOrd="0" destOrd="2" presId="urn:microsoft.com/office/officeart/2005/8/layout/vList6"/>
    <dgm:cxn modelId="{19644D41-29D5-4851-817F-E1360D12CC80}" type="presOf" srcId="{D0941DC0-11AF-4D91-9EC7-294D90EDE20C}" destId="{612917A2-C5AE-446D-92CD-0C25BB189793}" srcOrd="0" destOrd="0" presId="urn:microsoft.com/office/officeart/2005/8/layout/vList6"/>
    <dgm:cxn modelId="{4B4C5E26-8A1F-4277-B05C-ACAE75D7E6D9}" srcId="{D0941DC0-11AF-4D91-9EC7-294D90EDE20C}" destId="{A32D79FB-3704-4956-8D0A-A7C6FFEE59D7}" srcOrd="0" destOrd="0" parTransId="{7279AA7B-B3C7-4C9A-BA34-52896F171C58}" sibTransId="{549BAF02-E540-48C6-B075-6724BE0F49E8}"/>
    <dgm:cxn modelId="{EE2AB96F-F47B-4BC7-92EA-A2B2CDDE73C7}" type="presOf" srcId="{97A2F3D0-5C8A-4816-A5A3-A429BB37768B}" destId="{3A35B7CF-065A-4AF3-B9F8-8B037C2B54C3}" srcOrd="0" destOrd="1" presId="urn:microsoft.com/office/officeart/2005/8/layout/vList6"/>
    <dgm:cxn modelId="{410DF893-6C18-43BF-86D8-8FC93F89E51A}" srcId="{A32D79FB-3704-4956-8D0A-A7C6FFEE59D7}" destId="{97A2F3D0-5C8A-4816-A5A3-A429BB37768B}" srcOrd="1" destOrd="0" parTransId="{1AE2E0E2-1064-44AA-9B09-160D16D6B632}" sibTransId="{FECA5335-6D31-4E66-9FC4-8A08B02522D7}"/>
    <dgm:cxn modelId="{B5D3047A-607B-41BC-96EC-D051A190AD34}" srcId="{A32D79FB-3704-4956-8D0A-A7C6FFEE59D7}" destId="{B0F51F78-3020-4C9F-8073-81DFFEAC76F4}" srcOrd="2" destOrd="0" parTransId="{66DBEDEE-1650-4295-BA89-88F0FA35EA99}" sibTransId="{A0464345-A61E-4377-AB79-CEF8EB7650B7}"/>
    <dgm:cxn modelId="{DEB5953A-2D6E-4B4E-BE08-6AA2012F5C07}" type="presOf" srcId="{3EE8ABA8-EC2E-431C-A66E-867BB3678B30}" destId="{3A35B7CF-065A-4AF3-B9F8-8B037C2B54C3}" srcOrd="0" destOrd="0" presId="urn:microsoft.com/office/officeart/2005/8/layout/vList6"/>
    <dgm:cxn modelId="{54AF03EB-D752-4FC8-A2A7-FE15D2ED7628}" type="presParOf" srcId="{612917A2-C5AE-446D-92CD-0C25BB189793}" destId="{922456CE-65EE-4E94-8B9B-8345D6E67494}" srcOrd="0" destOrd="0" presId="urn:microsoft.com/office/officeart/2005/8/layout/vList6"/>
    <dgm:cxn modelId="{B9A55A5A-68DA-4120-9697-07DF07848959}" type="presParOf" srcId="{922456CE-65EE-4E94-8B9B-8345D6E67494}" destId="{19C954B2-A446-4841-9FD8-284C95D53018}" srcOrd="0" destOrd="0" presId="urn:microsoft.com/office/officeart/2005/8/layout/vList6"/>
    <dgm:cxn modelId="{3FF732E0-5AA2-428B-8EA4-7BB46DC6F5F4}" type="presParOf" srcId="{922456CE-65EE-4E94-8B9B-8345D6E67494}" destId="{3A35B7CF-065A-4AF3-B9F8-8B037C2B54C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1CDECC-DCB8-476A-BE83-843B3743DFE2}" type="doc">
      <dgm:prSet loTypeId="urn:microsoft.com/office/officeart/2005/8/layout/list1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7B8F4B0-053F-4DB4-841B-7ACEBD5539B1}">
      <dgm:prSet phldrT="[Текст]" custT="1"/>
      <dgm:spPr/>
      <dgm:t>
        <a:bodyPr/>
        <a:lstStyle/>
        <a:p>
          <a:r>
            <a:rPr lang="ru-RU" sz="3600" dirty="0" smtClean="0"/>
            <a:t>Когнитивная область </a:t>
          </a:r>
          <a:r>
            <a:rPr lang="ru-RU" sz="2400" dirty="0" smtClean="0"/>
            <a:t>(</a:t>
          </a:r>
          <a:r>
            <a:rPr lang="ru-RU" sz="2400" dirty="0" err="1" smtClean="0"/>
            <a:t>Блум</a:t>
          </a:r>
          <a:r>
            <a:rPr lang="ru-RU" sz="2400" dirty="0" smtClean="0"/>
            <a:t>)</a:t>
          </a:r>
          <a:endParaRPr lang="ru-RU" sz="2400" dirty="0"/>
        </a:p>
      </dgm:t>
    </dgm:pt>
    <dgm:pt modelId="{5297EF98-CD91-45CB-B741-1C45D0833C37}" type="parTrans" cxnId="{327D5CDA-9C59-4351-8645-7DC3EB1761CD}">
      <dgm:prSet/>
      <dgm:spPr/>
      <dgm:t>
        <a:bodyPr/>
        <a:lstStyle/>
        <a:p>
          <a:endParaRPr lang="ru-RU"/>
        </a:p>
      </dgm:t>
    </dgm:pt>
    <dgm:pt modelId="{A3CF6FDC-06E7-4FE4-A913-1CEB19F19933}" type="sibTrans" cxnId="{327D5CDA-9C59-4351-8645-7DC3EB1761CD}">
      <dgm:prSet/>
      <dgm:spPr/>
      <dgm:t>
        <a:bodyPr/>
        <a:lstStyle/>
        <a:p>
          <a:endParaRPr lang="ru-RU"/>
        </a:p>
      </dgm:t>
    </dgm:pt>
    <dgm:pt modelId="{78C4A5A1-B3BC-46D8-827A-D436FED46DE0}">
      <dgm:prSet phldrT="[Текст]" custT="1"/>
      <dgm:spPr/>
      <dgm:t>
        <a:bodyPr/>
        <a:lstStyle/>
        <a:p>
          <a:r>
            <a:rPr lang="ru-RU" sz="3600" dirty="0" smtClean="0"/>
            <a:t>Аффективная область</a:t>
          </a:r>
          <a:r>
            <a:rPr lang="en-US" sz="3600" dirty="0" smtClean="0"/>
            <a:t> </a:t>
          </a:r>
          <a:r>
            <a:rPr lang="ru-RU" sz="2400" dirty="0" smtClean="0"/>
            <a:t>(</a:t>
          </a:r>
          <a:r>
            <a:rPr lang="ru-RU" sz="2400" dirty="0" err="1" smtClean="0"/>
            <a:t>Кратволь</a:t>
          </a:r>
          <a:r>
            <a:rPr lang="ru-RU" sz="2400" dirty="0" smtClean="0"/>
            <a:t>)</a:t>
          </a:r>
          <a:endParaRPr lang="ru-RU" sz="2400" dirty="0"/>
        </a:p>
      </dgm:t>
    </dgm:pt>
    <dgm:pt modelId="{FEE091B4-0E70-499E-938C-5A792F320DD1}" type="parTrans" cxnId="{CE375E74-0F33-4C56-8FB4-58F209020170}">
      <dgm:prSet/>
      <dgm:spPr/>
      <dgm:t>
        <a:bodyPr/>
        <a:lstStyle/>
        <a:p>
          <a:endParaRPr lang="ru-RU"/>
        </a:p>
      </dgm:t>
    </dgm:pt>
    <dgm:pt modelId="{D03144A4-59E9-46D6-A2E5-3803133CC163}" type="sibTrans" cxnId="{CE375E74-0F33-4C56-8FB4-58F209020170}">
      <dgm:prSet/>
      <dgm:spPr/>
      <dgm:t>
        <a:bodyPr/>
        <a:lstStyle/>
        <a:p>
          <a:endParaRPr lang="ru-RU"/>
        </a:p>
      </dgm:t>
    </dgm:pt>
    <dgm:pt modelId="{B1A46533-39C3-462E-BF08-9A5D83E1D0B0}">
      <dgm:prSet phldrT="[Текст]" custT="1"/>
      <dgm:spPr/>
      <dgm:t>
        <a:bodyPr/>
        <a:lstStyle/>
        <a:p>
          <a:r>
            <a:rPr lang="ru-RU" sz="3600" dirty="0" smtClean="0"/>
            <a:t>Психомоторная область </a:t>
          </a:r>
          <a:r>
            <a:rPr lang="ru-RU" sz="2400" dirty="0" smtClean="0"/>
            <a:t>(Дейв)</a:t>
          </a:r>
          <a:endParaRPr lang="ru-RU" sz="2400" dirty="0"/>
        </a:p>
      </dgm:t>
    </dgm:pt>
    <dgm:pt modelId="{29245ADE-2200-48B0-ABEC-91141272F8C9}" type="parTrans" cxnId="{3F5DF3F9-8FCB-4C12-BE14-2439C6393D1E}">
      <dgm:prSet/>
      <dgm:spPr/>
      <dgm:t>
        <a:bodyPr/>
        <a:lstStyle/>
        <a:p>
          <a:endParaRPr lang="ru-RU"/>
        </a:p>
      </dgm:t>
    </dgm:pt>
    <dgm:pt modelId="{59E7413E-BF82-47D5-AE76-FE156E8A3774}" type="sibTrans" cxnId="{3F5DF3F9-8FCB-4C12-BE14-2439C6393D1E}">
      <dgm:prSet/>
      <dgm:spPr/>
      <dgm:t>
        <a:bodyPr/>
        <a:lstStyle/>
        <a:p>
          <a:endParaRPr lang="ru-RU"/>
        </a:p>
      </dgm:t>
    </dgm:pt>
    <dgm:pt modelId="{DE5D945E-CAD5-4E31-9263-C1E82B9EEB18}" type="pres">
      <dgm:prSet presAssocID="{E61CDECC-DCB8-476A-BE83-843B3743DFE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992598-45DD-43D7-BB03-87252C005293}" type="pres">
      <dgm:prSet presAssocID="{E7B8F4B0-053F-4DB4-841B-7ACEBD5539B1}" presName="parentLin" presStyleCnt="0"/>
      <dgm:spPr/>
    </dgm:pt>
    <dgm:pt modelId="{D02F0ED3-973B-41F8-99E2-E20D27D5758C}" type="pres">
      <dgm:prSet presAssocID="{E7B8F4B0-053F-4DB4-841B-7ACEBD5539B1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2EB6849-D3C9-437D-AF9E-1F258D446550}" type="pres">
      <dgm:prSet presAssocID="{E7B8F4B0-053F-4DB4-841B-7ACEBD5539B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4BAEF4-F3CE-4C77-83AC-4E41C0A7BE82}" type="pres">
      <dgm:prSet presAssocID="{E7B8F4B0-053F-4DB4-841B-7ACEBD5539B1}" presName="negativeSpace" presStyleCnt="0"/>
      <dgm:spPr/>
    </dgm:pt>
    <dgm:pt modelId="{0A4AF40D-48B0-441E-B7DC-53784CB4BF1A}" type="pres">
      <dgm:prSet presAssocID="{E7B8F4B0-053F-4DB4-841B-7ACEBD5539B1}" presName="childText" presStyleLbl="conFgAcc1" presStyleIdx="0" presStyleCnt="3" custScaleX="89223">
        <dgm:presLayoutVars>
          <dgm:bulletEnabled val="1"/>
        </dgm:presLayoutVars>
      </dgm:prSet>
      <dgm:spPr>
        <a:ln>
          <a:solidFill>
            <a:srgbClr val="7030A0"/>
          </a:solidFill>
        </a:ln>
      </dgm:spPr>
      <dgm:t>
        <a:bodyPr/>
        <a:lstStyle/>
        <a:p>
          <a:endParaRPr lang="ru-RU"/>
        </a:p>
      </dgm:t>
    </dgm:pt>
    <dgm:pt modelId="{2D56DD27-B47E-43E7-917A-B01120A213F9}" type="pres">
      <dgm:prSet presAssocID="{A3CF6FDC-06E7-4FE4-A913-1CEB19F19933}" presName="spaceBetweenRectangles" presStyleCnt="0"/>
      <dgm:spPr/>
    </dgm:pt>
    <dgm:pt modelId="{19DBD28E-9A5E-42C9-8CED-27F50CD0DF9C}" type="pres">
      <dgm:prSet presAssocID="{78C4A5A1-B3BC-46D8-827A-D436FED46DE0}" presName="parentLin" presStyleCnt="0"/>
      <dgm:spPr/>
    </dgm:pt>
    <dgm:pt modelId="{75A71454-EC30-4197-BA40-DFDD439791E3}" type="pres">
      <dgm:prSet presAssocID="{78C4A5A1-B3BC-46D8-827A-D436FED46DE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269FB4A-C40D-4B1B-B83A-C5A428B717A3}" type="pres">
      <dgm:prSet presAssocID="{78C4A5A1-B3BC-46D8-827A-D436FED46DE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05C7F6-F76B-4107-837C-F182A6F4706F}" type="pres">
      <dgm:prSet presAssocID="{78C4A5A1-B3BC-46D8-827A-D436FED46DE0}" presName="negativeSpace" presStyleCnt="0"/>
      <dgm:spPr/>
    </dgm:pt>
    <dgm:pt modelId="{34D01076-83C8-4B8E-B690-7F81495A1054}" type="pres">
      <dgm:prSet presAssocID="{78C4A5A1-B3BC-46D8-827A-D436FED46DE0}" presName="childText" presStyleLbl="conFgAcc1" presStyleIdx="1" presStyleCnt="3" custScaleX="89223">
        <dgm:presLayoutVars>
          <dgm:bulletEnabled val="1"/>
        </dgm:presLayoutVars>
      </dgm:prSet>
      <dgm:spPr>
        <a:ln>
          <a:solidFill>
            <a:srgbClr val="00B050"/>
          </a:solidFill>
        </a:ln>
      </dgm:spPr>
      <dgm:t>
        <a:bodyPr/>
        <a:lstStyle/>
        <a:p>
          <a:endParaRPr lang="ru-RU"/>
        </a:p>
      </dgm:t>
    </dgm:pt>
    <dgm:pt modelId="{6FD2B2C0-3DE9-4B95-AC55-2697EB1C8D41}" type="pres">
      <dgm:prSet presAssocID="{D03144A4-59E9-46D6-A2E5-3803133CC163}" presName="spaceBetweenRectangles" presStyleCnt="0"/>
      <dgm:spPr/>
    </dgm:pt>
    <dgm:pt modelId="{BEFD457C-5D57-4A79-9443-BDD6FD909A80}" type="pres">
      <dgm:prSet presAssocID="{B1A46533-39C3-462E-BF08-9A5D83E1D0B0}" presName="parentLin" presStyleCnt="0"/>
      <dgm:spPr/>
    </dgm:pt>
    <dgm:pt modelId="{865C1595-EB2D-4274-8FF5-1BD49FD40A3D}" type="pres">
      <dgm:prSet presAssocID="{B1A46533-39C3-462E-BF08-9A5D83E1D0B0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4901ED4E-3097-40F0-B25B-E30BD300C938}" type="pres">
      <dgm:prSet presAssocID="{B1A46533-39C3-462E-BF08-9A5D83E1D0B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F7BDD5-A172-46D5-9FBC-3139EFD4B969}" type="pres">
      <dgm:prSet presAssocID="{B1A46533-39C3-462E-BF08-9A5D83E1D0B0}" presName="negativeSpace" presStyleCnt="0"/>
      <dgm:spPr/>
    </dgm:pt>
    <dgm:pt modelId="{7D1C6718-CAFB-411C-AD2B-8D97FD4599E3}" type="pres">
      <dgm:prSet presAssocID="{B1A46533-39C3-462E-BF08-9A5D83E1D0B0}" presName="childText" presStyleLbl="conFgAcc1" presStyleIdx="2" presStyleCnt="3" custScaleX="89223">
        <dgm:presLayoutVars>
          <dgm:bulletEnabled val="1"/>
        </dgm:presLayoutVars>
      </dgm:prSet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</dgm:ptLst>
  <dgm:cxnLst>
    <dgm:cxn modelId="{2EF6EC47-B482-45BE-9AA1-22DDA1DD33CA}" type="presOf" srcId="{B1A46533-39C3-462E-BF08-9A5D83E1D0B0}" destId="{865C1595-EB2D-4274-8FF5-1BD49FD40A3D}" srcOrd="0" destOrd="0" presId="urn:microsoft.com/office/officeart/2005/8/layout/list1"/>
    <dgm:cxn modelId="{CE375E74-0F33-4C56-8FB4-58F209020170}" srcId="{E61CDECC-DCB8-476A-BE83-843B3743DFE2}" destId="{78C4A5A1-B3BC-46D8-827A-D436FED46DE0}" srcOrd="1" destOrd="0" parTransId="{FEE091B4-0E70-499E-938C-5A792F320DD1}" sibTransId="{D03144A4-59E9-46D6-A2E5-3803133CC163}"/>
    <dgm:cxn modelId="{327D5CDA-9C59-4351-8645-7DC3EB1761CD}" srcId="{E61CDECC-DCB8-476A-BE83-843B3743DFE2}" destId="{E7B8F4B0-053F-4DB4-841B-7ACEBD5539B1}" srcOrd="0" destOrd="0" parTransId="{5297EF98-CD91-45CB-B741-1C45D0833C37}" sibTransId="{A3CF6FDC-06E7-4FE4-A913-1CEB19F19933}"/>
    <dgm:cxn modelId="{263D7D69-9F34-469A-AD4E-91CCA77055D7}" type="presOf" srcId="{78C4A5A1-B3BC-46D8-827A-D436FED46DE0}" destId="{9269FB4A-C40D-4B1B-B83A-C5A428B717A3}" srcOrd="1" destOrd="0" presId="urn:microsoft.com/office/officeart/2005/8/layout/list1"/>
    <dgm:cxn modelId="{D3390849-3C5F-4D17-B026-AF4722453924}" type="presOf" srcId="{E7B8F4B0-053F-4DB4-841B-7ACEBD5539B1}" destId="{82EB6849-D3C9-437D-AF9E-1F258D446550}" srcOrd="1" destOrd="0" presId="urn:microsoft.com/office/officeart/2005/8/layout/list1"/>
    <dgm:cxn modelId="{3F5DF3F9-8FCB-4C12-BE14-2439C6393D1E}" srcId="{E61CDECC-DCB8-476A-BE83-843B3743DFE2}" destId="{B1A46533-39C3-462E-BF08-9A5D83E1D0B0}" srcOrd="2" destOrd="0" parTransId="{29245ADE-2200-48B0-ABEC-91141272F8C9}" sibTransId="{59E7413E-BF82-47D5-AE76-FE156E8A3774}"/>
    <dgm:cxn modelId="{D75A71C0-011B-4A43-85DD-4A5D1C216550}" type="presOf" srcId="{E61CDECC-DCB8-476A-BE83-843B3743DFE2}" destId="{DE5D945E-CAD5-4E31-9263-C1E82B9EEB18}" srcOrd="0" destOrd="0" presId="urn:microsoft.com/office/officeart/2005/8/layout/list1"/>
    <dgm:cxn modelId="{7BC894D2-B39E-4EB2-835E-09B5D0309895}" type="presOf" srcId="{78C4A5A1-B3BC-46D8-827A-D436FED46DE0}" destId="{75A71454-EC30-4197-BA40-DFDD439791E3}" srcOrd="0" destOrd="0" presId="urn:microsoft.com/office/officeart/2005/8/layout/list1"/>
    <dgm:cxn modelId="{4C76A065-5D47-46D5-990D-340EF04E78C8}" type="presOf" srcId="{B1A46533-39C3-462E-BF08-9A5D83E1D0B0}" destId="{4901ED4E-3097-40F0-B25B-E30BD300C938}" srcOrd="1" destOrd="0" presId="urn:microsoft.com/office/officeart/2005/8/layout/list1"/>
    <dgm:cxn modelId="{7F286F57-F15E-493D-A8EE-C69F1DB5624C}" type="presOf" srcId="{E7B8F4B0-053F-4DB4-841B-7ACEBD5539B1}" destId="{D02F0ED3-973B-41F8-99E2-E20D27D5758C}" srcOrd="0" destOrd="0" presId="urn:microsoft.com/office/officeart/2005/8/layout/list1"/>
    <dgm:cxn modelId="{5531F4CD-ABF0-41EC-B268-88E4C652D10F}" type="presParOf" srcId="{DE5D945E-CAD5-4E31-9263-C1E82B9EEB18}" destId="{B9992598-45DD-43D7-BB03-87252C005293}" srcOrd="0" destOrd="0" presId="urn:microsoft.com/office/officeart/2005/8/layout/list1"/>
    <dgm:cxn modelId="{6446A97D-C426-4D3C-95AA-B956AE3E9674}" type="presParOf" srcId="{B9992598-45DD-43D7-BB03-87252C005293}" destId="{D02F0ED3-973B-41F8-99E2-E20D27D5758C}" srcOrd="0" destOrd="0" presId="urn:microsoft.com/office/officeart/2005/8/layout/list1"/>
    <dgm:cxn modelId="{08B7CCA3-4528-41C8-89B2-EC22253ECC9B}" type="presParOf" srcId="{B9992598-45DD-43D7-BB03-87252C005293}" destId="{82EB6849-D3C9-437D-AF9E-1F258D446550}" srcOrd="1" destOrd="0" presId="urn:microsoft.com/office/officeart/2005/8/layout/list1"/>
    <dgm:cxn modelId="{A701E154-9974-4962-AD84-9311BD11EEB3}" type="presParOf" srcId="{DE5D945E-CAD5-4E31-9263-C1E82B9EEB18}" destId="{024BAEF4-F3CE-4C77-83AC-4E41C0A7BE82}" srcOrd="1" destOrd="0" presId="urn:microsoft.com/office/officeart/2005/8/layout/list1"/>
    <dgm:cxn modelId="{116DDF3A-E6AF-446F-B512-CC5325AEEC15}" type="presParOf" srcId="{DE5D945E-CAD5-4E31-9263-C1E82B9EEB18}" destId="{0A4AF40D-48B0-441E-B7DC-53784CB4BF1A}" srcOrd="2" destOrd="0" presId="urn:microsoft.com/office/officeart/2005/8/layout/list1"/>
    <dgm:cxn modelId="{67E92015-CBA5-4181-9BC3-D6D2FC65F9AC}" type="presParOf" srcId="{DE5D945E-CAD5-4E31-9263-C1E82B9EEB18}" destId="{2D56DD27-B47E-43E7-917A-B01120A213F9}" srcOrd="3" destOrd="0" presId="urn:microsoft.com/office/officeart/2005/8/layout/list1"/>
    <dgm:cxn modelId="{D7B66571-F989-4E1C-828B-6BDF3573DD27}" type="presParOf" srcId="{DE5D945E-CAD5-4E31-9263-C1E82B9EEB18}" destId="{19DBD28E-9A5E-42C9-8CED-27F50CD0DF9C}" srcOrd="4" destOrd="0" presId="urn:microsoft.com/office/officeart/2005/8/layout/list1"/>
    <dgm:cxn modelId="{F2B2834E-85BA-4178-A806-A935E06DD58B}" type="presParOf" srcId="{19DBD28E-9A5E-42C9-8CED-27F50CD0DF9C}" destId="{75A71454-EC30-4197-BA40-DFDD439791E3}" srcOrd="0" destOrd="0" presId="urn:microsoft.com/office/officeart/2005/8/layout/list1"/>
    <dgm:cxn modelId="{8F736FBD-B655-49F3-A2CB-581B9CC72CC3}" type="presParOf" srcId="{19DBD28E-9A5E-42C9-8CED-27F50CD0DF9C}" destId="{9269FB4A-C40D-4B1B-B83A-C5A428B717A3}" srcOrd="1" destOrd="0" presId="urn:microsoft.com/office/officeart/2005/8/layout/list1"/>
    <dgm:cxn modelId="{974D8068-E8B9-43E7-8CB5-E647031AF444}" type="presParOf" srcId="{DE5D945E-CAD5-4E31-9263-C1E82B9EEB18}" destId="{0905C7F6-F76B-4107-837C-F182A6F4706F}" srcOrd="5" destOrd="0" presId="urn:microsoft.com/office/officeart/2005/8/layout/list1"/>
    <dgm:cxn modelId="{3C1C9613-5074-4F2F-833E-79C7B0CB1024}" type="presParOf" srcId="{DE5D945E-CAD5-4E31-9263-C1E82B9EEB18}" destId="{34D01076-83C8-4B8E-B690-7F81495A1054}" srcOrd="6" destOrd="0" presId="urn:microsoft.com/office/officeart/2005/8/layout/list1"/>
    <dgm:cxn modelId="{662A8E4C-3F26-49CD-BE85-1E0A9B834C5D}" type="presParOf" srcId="{DE5D945E-CAD5-4E31-9263-C1E82B9EEB18}" destId="{6FD2B2C0-3DE9-4B95-AC55-2697EB1C8D41}" srcOrd="7" destOrd="0" presId="urn:microsoft.com/office/officeart/2005/8/layout/list1"/>
    <dgm:cxn modelId="{5A95B618-8368-43A2-A449-622ACD537664}" type="presParOf" srcId="{DE5D945E-CAD5-4E31-9263-C1E82B9EEB18}" destId="{BEFD457C-5D57-4A79-9443-BDD6FD909A80}" srcOrd="8" destOrd="0" presId="urn:microsoft.com/office/officeart/2005/8/layout/list1"/>
    <dgm:cxn modelId="{D7EBE162-DD89-40DC-B8C7-2A679B08EBDC}" type="presParOf" srcId="{BEFD457C-5D57-4A79-9443-BDD6FD909A80}" destId="{865C1595-EB2D-4274-8FF5-1BD49FD40A3D}" srcOrd="0" destOrd="0" presId="urn:microsoft.com/office/officeart/2005/8/layout/list1"/>
    <dgm:cxn modelId="{FE07D0E7-0530-4FC3-A9CC-B718054A8E09}" type="presParOf" srcId="{BEFD457C-5D57-4A79-9443-BDD6FD909A80}" destId="{4901ED4E-3097-40F0-B25B-E30BD300C938}" srcOrd="1" destOrd="0" presId="urn:microsoft.com/office/officeart/2005/8/layout/list1"/>
    <dgm:cxn modelId="{105E2BAC-F895-4E72-B2C2-147A50BD04D9}" type="presParOf" srcId="{DE5D945E-CAD5-4E31-9263-C1E82B9EEB18}" destId="{5CF7BDD5-A172-46D5-9FBC-3139EFD4B969}" srcOrd="9" destOrd="0" presId="urn:microsoft.com/office/officeart/2005/8/layout/list1"/>
    <dgm:cxn modelId="{6E426A3D-B05B-4B78-81A0-56433E6953E6}" type="presParOf" srcId="{DE5D945E-CAD5-4E31-9263-C1E82B9EEB18}" destId="{7D1C6718-CAFB-411C-AD2B-8D97FD4599E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8E10F90-B909-4F80-AE5A-97C740191ECC}" type="doc">
      <dgm:prSet loTypeId="urn:microsoft.com/office/officeart/2005/8/layout/chevron2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AE7512A-157F-409C-BBB7-020C0D1F06F9}">
      <dgm:prSet phldrT="[Текст]" phldr="1"/>
      <dgm:spPr/>
      <dgm:t>
        <a:bodyPr/>
        <a:lstStyle/>
        <a:p>
          <a:endParaRPr lang="ru-RU" dirty="0"/>
        </a:p>
      </dgm:t>
    </dgm:pt>
    <dgm:pt modelId="{3469E06E-AECE-4E0D-9EB0-6CE3E0F2F51D}" type="parTrans" cxnId="{BFCEBC0E-1588-40F6-A7CB-31A1414B6357}">
      <dgm:prSet/>
      <dgm:spPr/>
      <dgm:t>
        <a:bodyPr/>
        <a:lstStyle/>
        <a:p>
          <a:endParaRPr lang="ru-RU"/>
        </a:p>
      </dgm:t>
    </dgm:pt>
    <dgm:pt modelId="{D35664E5-EE91-40E9-AA5A-4AC24C766C91}" type="sibTrans" cxnId="{BFCEBC0E-1588-40F6-A7CB-31A1414B6357}">
      <dgm:prSet/>
      <dgm:spPr/>
      <dgm:t>
        <a:bodyPr/>
        <a:lstStyle/>
        <a:p>
          <a:endParaRPr lang="ru-RU"/>
        </a:p>
      </dgm:t>
    </dgm:pt>
    <dgm:pt modelId="{B41CCDD3-F156-4374-B19A-8762AD7161A3}">
      <dgm:prSet phldrT="[Текст]"/>
      <dgm:spPr/>
      <dgm:t>
        <a:bodyPr/>
        <a:lstStyle/>
        <a:p>
          <a:r>
            <a:rPr lang="ru-RU" dirty="0" smtClean="0">
              <a:solidFill>
                <a:srgbClr val="0F1699"/>
              </a:solidFill>
            </a:rPr>
            <a:t>Восприятие </a:t>
          </a:r>
          <a:endParaRPr lang="ru-RU" dirty="0">
            <a:solidFill>
              <a:srgbClr val="0F1699"/>
            </a:solidFill>
          </a:endParaRPr>
        </a:p>
      </dgm:t>
    </dgm:pt>
    <dgm:pt modelId="{9703B846-7EE3-4FBB-988F-A047A1A61393}" type="parTrans" cxnId="{31F807B8-F652-47D9-AABF-25E036ECBF62}">
      <dgm:prSet/>
      <dgm:spPr/>
      <dgm:t>
        <a:bodyPr/>
        <a:lstStyle/>
        <a:p>
          <a:endParaRPr lang="ru-RU"/>
        </a:p>
      </dgm:t>
    </dgm:pt>
    <dgm:pt modelId="{263C9FE4-462A-4CC1-BB40-EFB18C071EDE}" type="sibTrans" cxnId="{31F807B8-F652-47D9-AABF-25E036ECBF62}">
      <dgm:prSet/>
      <dgm:spPr/>
      <dgm:t>
        <a:bodyPr/>
        <a:lstStyle/>
        <a:p>
          <a:endParaRPr lang="ru-RU"/>
        </a:p>
      </dgm:t>
    </dgm:pt>
    <dgm:pt modelId="{6692C21B-D068-4D90-802B-86FB38F06577}">
      <dgm:prSet phldrT="[Текст]" phldr="1"/>
      <dgm:spPr/>
      <dgm:t>
        <a:bodyPr/>
        <a:lstStyle/>
        <a:p>
          <a:endParaRPr lang="ru-RU"/>
        </a:p>
      </dgm:t>
    </dgm:pt>
    <dgm:pt modelId="{42B69687-01AE-4274-8F74-A482CC6E738E}" type="parTrans" cxnId="{345B090B-F0F4-4589-A73C-432EAD8C833C}">
      <dgm:prSet/>
      <dgm:spPr/>
      <dgm:t>
        <a:bodyPr/>
        <a:lstStyle/>
        <a:p>
          <a:endParaRPr lang="ru-RU"/>
        </a:p>
      </dgm:t>
    </dgm:pt>
    <dgm:pt modelId="{41E18938-948E-4181-A4A2-B86F364F73B0}" type="sibTrans" cxnId="{345B090B-F0F4-4589-A73C-432EAD8C833C}">
      <dgm:prSet/>
      <dgm:spPr/>
      <dgm:t>
        <a:bodyPr/>
        <a:lstStyle/>
        <a:p>
          <a:endParaRPr lang="ru-RU"/>
        </a:p>
      </dgm:t>
    </dgm:pt>
    <dgm:pt modelId="{11D340CA-70A5-432D-8B17-643E816DB06F}">
      <dgm:prSet phldrT="[Текст]"/>
      <dgm:spPr/>
      <dgm:t>
        <a:bodyPr/>
        <a:lstStyle/>
        <a:p>
          <a:r>
            <a:rPr lang="ru-RU" dirty="0" smtClean="0">
              <a:solidFill>
                <a:srgbClr val="0F1699"/>
              </a:solidFill>
            </a:rPr>
            <a:t>Реагирование</a:t>
          </a:r>
          <a:endParaRPr lang="ru-RU" dirty="0">
            <a:solidFill>
              <a:srgbClr val="0F1699"/>
            </a:solidFill>
          </a:endParaRPr>
        </a:p>
      </dgm:t>
    </dgm:pt>
    <dgm:pt modelId="{ABBE6C5C-07AA-4D12-9F34-E571F13372B3}" type="parTrans" cxnId="{7FD4251B-734D-46DA-8090-9EC6DD14BD99}">
      <dgm:prSet/>
      <dgm:spPr/>
      <dgm:t>
        <a:bodyPr/>
        <a:lstStyle/>
        <a:p>
          <a:endParaRPr lang="ru-RU"/>
        </a:p>
      </dgm:t>
    </dgm:pt>
    <dgm:pt modelId="{77C86669-A358-4B71-85C7-FFD9AADA61C4}" type="sibTrans" cxnId="{7FD4251B-734D-46DA-8090-9EC6DD14BD99}">
      <dgm:prSet/>
      <dgm:spPr/>
      <dgm:t>
        <a:bodyPr/>
        <a:lstStyle/>
        <a:p>
          <a:endParaRPr lang="ru-RU"/>
        </a:p>
      </dgm:t>
    </dgm:pt>
    <dgm:pt modelId="{799F876A-8057-42CC-8CC3-6F57D7131EC5}">
      <dgm:prSet phldrT="[Текст]" phldr="1"/>
      <dgm:spPr/>
      <dgm:t>
        <a:bodyPr/>
        <a:lstStyle/>
        <a:p>
          <a:endParaRPr lang="ru-RU" dirty="0"/>
        </a:p>
      </dgm:t>
    </dgm:pt>
    <dgm:pt modelId="{79905716-8B26-4D86-AED9-64FBBF23ABEE}" type="parTrans" cxnId="{E75D681A-7343-441A-B154-4393C31F0921}">
      <dgm:prSet/>
      <dgm:spPr/>
      <dgm:t>
        <a:bodyPr/>
        <a:lstStyle/>
        <a:p>
          <a:endParaRPr lang="ru-RU"/>
        </a:p>
      </dgm:t>
    </dgm:pt>
    <dgm:pt modelId="{416E635E-DFB1-4E33-9F8F-640584BA3DC6}" type="sibTrans" cxnId="{E75D681A-7343-441A-B154-4393C31F0921}">
      <dgm:prSet/>
      <dgm:spPr/>
      <dgm:t>
        <a:bodyPr/>
        <a:lstStyle/>
        <a:p>
          <a:endParaRPr lang="ru-RU"/>
        </a:p>
      </dgm:t>
    </dgm:pt>
    <dgm:pt modelId="{ABD0FDA9-DD89-4623-86CF-25A0E1FE7B98}">
      <dgm:prSet phldrT="[Текст]"/>
      <dgm:spPr/>
      <dgm:t>
        <a:bodyPr/>
        <a:lstStyle/>
        <a:p>
          <a:r>
            <a:rPr lang="ru-RU" dirty="0" smtClean="0">
              <a:solidFill>
                <a:srgbClr val="0F1699"/>
              </a:solidFill>
            </a:rPr>
            <a:t>Ценностные ориентации</a:t>
          </a:r>
          <a:endParaRPr lang="ru-RU" dirty="0">
            <a:solidFill>
              <a:srgbClr val="0F1699"/>
            </a:solidFill>
          </a:endParaRPr>
        </a:p>
      </dgm:t>
    </dgm:pt>
    <dgm:pt modelId="{96DC3E2D-7177-4FF9-B35F-2FFF32ACA2CB}" type="parTrans" cxnId="{E24EAC1D-EE3B-4AD7-BA66-7F2ABB6EC00D}">
      <dgm:prSet/>
      <dgm:spPr/>
      <dgm:t>
        <a:bodyPr/>
        <a:lstStyle/>
        <a:p>
          <a:endParaRPr lang="ru-RU"/>
        </a:p>
      </dgm:t>
    </dgm:pt>
    <dgm:pt modelId="{1BD133E9-5743-48AF-B115-921C305328EB}" type="sibTrans" cxnId="{E24EAC1D-EE3B-4AD7-BA66-7F2ABB6EC00D}">
      <dgm:prSet/>
      <dgm:spPr/>
      <dgm:t>
        <a:bodyPr/>
        <a:lstStyle/>
        <a:p>
          <a:endParaRPr lang="ru-RU"/>
        </a:p>
      </dgm:t>
    </dgm:pt>
    <dgm:pt modelId="{6437E801-3C42-4AC4-8652-911E85FBDB6D}">
      <dgm:prSet/>
      <dgm:spPr/>
      <dgm:t>
        <a:bodyPr/>
        <a:lstStyle/>
        <a:p>
          <a:endParaRPr lang="ru-RU"/>
        </a:p>
      </dgm:t>
    </dgm:pt>
    <dgm:pt modelId="{00E61D47-F2E8-4B40-A0BE-1A776F93B660}" type="parTrans" cxnId="{4F951EC7-33F8-4FDA-8B02-3E02FBFB7A52}">
      <dgm:prSet/>
      <dgm:spPr/>
      <dgm:t>
        <a:bodyPr/>
        <a:lstStyle/>
        <a:p>
          <a:endParaRPr lang="ru-RU"/>
        </a:p>
      </dgm:t>
    </dgm:pt>
    <dgm:pt modelId="{028BA5D7-3F11-4476-9254-5D66D623490F}" type="sibTrans" cxnId="{4F951EC7-33F8-4FDA-8B02-3E02FBFB7A52}">
      <dgm:prSet/>
      <dgm:spPr/>
      <dgm:t>
        <a:bodyPr/>
        <a:lstStyle/>
        <a:p>
          <a:endParaRPr lang="ru-RU"/>
        </a:p>
      </dgm:t>
    </dgm:pt>
    <dgm:pt modelId="{4AFF7618-1C16-4F35-9CCE-6D633C358B4B}">
      <dgm:prSet/>
      <dgm:spPr/>
      <dgm:t>
        <a:bodyPr/>
        <a:lstStyle/>
        <a:p>
          <a:endParaRPr lang="ru-RU"/>
        </a:p>
      </dgm:t>
    </dgm:pt>
    <dgm:pt modelId="{FA7DB84F-F679-489B-A2B8-C469B05A6F6B}" type="parTrans" cxnId="{3E8D21E5-0B2D-4EBF-84E1-6CD0D253C186}">
      <dgm:prSet/>
      <dgm:spPr/>
      <dgm:t>
        <a:bodyPr/>
        <a:lstStyle/>
        <a:p>
          <a:endParaRPr lang="ru-RU"/>
        </a:p>
      </dgm:t>
    </dgm:pt>
    <dgm:pt modelId="{1ABD5B74-23A7-485A-8788-52725CE38163}" type="sibTrans" cxnId="{3E8D21E5-0B2D-4EBF-84E1-6CD0D253C186}">
      <dgm:prSet/>
      <dgm:spPr/>
      <dgm:t>
        <a:bodyPr/>
        <a:lstStyle/>
        <a:p>
          <a:endParaRPr lang="ru-RU"/>
        </a:p>
      </dgm:t>
    </dgm:pt>
    <dgm:pt modelId="{4FEC79BA-D835-4DF1-A37C-4D6DA4DECD29}">
      <dgm:prSet/>
      <dgm:spPr/>
      <dgm:t>
        <a:bodyPr/>
        <a:lstStyle/>
        <a:p>
          <a:r>
            <a:rPr lang="ru-RU" dirty="0" smtClean="0">
              <a:solidFill>
                <a:srgbClr val="0F1699"/>
              </a:solidFill>
            </a:rPr>
            <a:t>Организация </a:t>
          </a:r>
          <a:endParaRPr lang="ru-RU" dirty="0">
            <a:solidFill>
              <a:srgbClr val="0F1699"/>
            </a:solidFill>
          </a:endParaRPr>
        </a:p>
      </dgm:t>
    </dgm:pt>
    <dgm:pt modelId="{309B3153-A97B-45EF-9D86-BA3920054538}" type="parTrans" cxnId="{79CAC817-8638-48F8-87C2-DA0A5359281A}">
      <dgm:prSet/>
      <dgm:spPr/>
      <dgm:t>
        <a:bodyPr/>
        <a:lstStyle/>
        <a:p>
          <a:endParaRPr lang="ru-RU"/>
        </a:p>
      </dgm:t>
    </dgm:pt>
    <dgm:pt modelId="{38C16467-2B32-4294-B873-539226F9A895}" type="sibTrans" cxnId="{79CAC817-8638-48F8-87C2-DA0A5359281A}">
      <dgm:prSet/>
      <dgm:spPr/>
      <dgm:t>
        <a:bodyPr/>
        <a:lstStyle/>
        <a:p>
          <a:endParaRPr lang="ru-RU"/>
        </a:p>
      </dgm:t>
    </dgm:pt>
    <dgm:pt modelId="{D32D975A-5E73-49E1-95E9-60DE08D7F45F}">
      <dgm:prSet/>
      <dgm:spPr/>
      <dgm:t>
        <a:bodyPr/>
        <a:lstStyle/>
        <a:p>
          <a:r>
            <a:rPr lang="ru-RU" dirty="0" smtClean="0">
              <a:solidFill>
                <a:srgbClr val="0F1699"/>
              </a:solidFill>
            </a:rPr>
            <a:t>Распространение</a:t>
          </a:r>
          <a:endParaRPr lang="ru-RU" dirty="0">
            <a:solidFill>
              <a:srgbClr val="0F1699"/>
            </a:solidFill>
          </a:endParaRPr>
        </a:p>
      </dgm:t>
    </dgm:pt>
    <dgm:pt modelId="{68396B3C-70BB-47BE-B463-AE20022C74A0}" type="parTrans" cxnId="{C2D562ED-2E01-4AEB-B32E-1763B597AFFF}">
      <dgm:prSet/>
      <dgm:spPr/>
      <dgm:t>
        <a:bodyPr/>
        <a:lstStyle/>
        <a:p>
          <a:endParaRPr lang="ru-RU"/>
        </a:p>
      </dgm:t>
    </dgm:pt>
    <dgm:pt modelId="{163AA370-F3A7-4BDE-8E1D-7B5C8773C98A}" type="sibTrans" cxnId="{C2D562ED-2E01-4AEB-B32E-1763B597AFFF}">
      <dgm:prSet/>
      <dgm:spPr/>
      <dgm:t>
        <a:bodyPr/>
        <a:lstStyle/>
        <a:p>
          <a:endParaRPr lang="ru-RU"/>
        </a:p>
      </dgm:t>
    </dgm:pt>
    <dgm:pt modelId="{D87EE060-6261-4518-A5D4-4EFE3FBC1581}" type="pres">
      <dgm:prSet presAssocID="{98E10F90-B909-4F80-AE5A-97C740191EC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79C35DB-04D9-43FC-BA6E-21F0E36CCC11}" type="pres">
      <dgm:prSet presAssocID="{7AE7512A-157F-409C-BBB7-020C0D1F06F9}" presName="composite" presStyleCnt="0"/>
      <dgm:spPr/>
    </dgm:pt>
    <dgm:pt modelId="{73736F9A-D66D-499F-AE58-FEF60920AD6A}" type="pres">
      <dgm:prSet presAssocID="{7AE7512A-157F-409C-BBB7-020C0D1F06F9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D2333C-4CE8-4263-A368-B5EF000787DF}" type="pres">
      <dgm:prSet presAssocID="{7AE7512A-157F-409C-BBB7-020C0D1F06F9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78D37C-A3BB-4F48-9547-37E5BA0EEF8F}" type="pres">
      <dgm:prSet presAssocID="{D35664E5-EE91-40E9-AA5A-4AC24C766C91}" presName="sp" presStyleCnt="0"/>
      <dgm:spPr/>
    </dgm:pt>
    <dgm:pt modelId="{1A225AFE-B8C7-4898-9D44-4272EFD63A13}" type="pres">
      <dgm:prSet presAssocID="{6692C21B-D068-4D90-802B-86FB38F06577}" presName="composite" presStyleCnt="0"/>
      <dgm:spPr/>
    </dgm:pt>
    <dgm:pt modelId="{7209E1DB-883C-4B75-9820-51405132DB2A}" type="pres">
      <dgm:prSet presAssocID="{6692C21B-D068-4D90-802B-86FB38F06577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D151C2-7513-45F1-BB7F-788F4C6BAF8B}" type="pres">
      <dgm:prSet presAssocID="{6692C21B-D068-4D90-802B-86FB38F06577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931249-D0FB-4F1B-BA5C-EA9B073E815C}" type="pres">
      <dgm:prSet presAssocID="{41E18938-948E-4181-A4A2-B86F364F73B0}" presName="sp" presStyleCnt="0"/>
      <dgm:spPr/>
    </dgm:pt>
    <dgm:pt modelId="{775B9E1C-7FFE-4D43-9987-AB1A057154D9}" type="pres">
      <dgm:prSet presAssocID="{799F876A-8057-42CC-8CC3-6F57D7131EC5}" presName="composite" presStyleCnt="0"/>
      <dgm:spPr/>
    </dgm:pt>
    <dgm:pt modelId="{A485B6CC-A797-41AD-A35E-3D4EC7DF83E1}" type="pres">
      <dgm:prSet presAssocID="{799F876A-8057-42CC-8CC3-6F57D7131EC5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EE206E-F210-4416-82B9-9E55540DCF79}" type="pres">
      <dgm:prSet presAssocID="{799F876A-8057-42CC-8CC3-6F57D7131EC5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B46A86-A81D-48AC-9C77-E821CCA498ED}" type="pres">
      <dgm:prSet presAssocID="{416E635E-DFB1-4E33-9F8F-640584BA3DC6}" presName="sp" presStyleCnt="0"/>
      <dgm:spPr/>
    </dgm:pt>
    <dgm:pt modelId="{0CD61479-C7DF-4E82-BEDC-1D0F6B0F0846}" type="pres">
      <dgm:prSet presAssocID="{6437E801-3C42-4AC4-8652-911E85FBDB6D}" presName="composite" presStyleCnt="0"/>
      <dgm:spPr/>
    </dgm:pt>
    <dgm:pt modelId="{0A074FB8-43A0-4630-BA28-D963A2C98B6E}" type="pres">
      <dgm:prSet presAssocID="{6437E801-3C42-4AC4-8652-911E85FBDB6D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3B0E47-33FA-4917-A93A-19EC28B9EF1C}" type="pres">
      <dgm:prSet presAssocID="{6437E801-3C42-4AC4-8652-911E85FBDB6D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2B9D22-83A4-46FA-BD1B-D4E4DEAF4210}" type="pres">
      <dgm:prSet presAssocID="{028BA5D7-3F11-4476-9254-5D66D623490F}" presName="sp" presStyleCnt="0"/>
      <dgm:spPr/>
    </dgm:pt>
    <dgm:pt modelId="{500F2183-25F9-45B6-9368-EFB486346423}" type="pres">
      <dgm:prSet presAssocID="{4AFF7618-1C16-4F35-9CCE-6D633C358B4B}" presName="composite" presStyleCnt="0"/>
      <dgm:spPr/>
    </dgm:pt>
    <dgm:pt modelId="{BE5E0D09-9BA3-4F2D-BC90-EF3397D38FD6}" type="pres">
      <dgm:prSet presAssocID="{4AFF7618-1C16-4F35-9CCE-6D633C358B4B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724563-7A60-438D-8E4C-C224148C1263}" type="pres">
      <dgm:prSet presAssocID="{4AFF7618-1C16-4F35-9CCE-6D633C358B4B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A813AB-930E-4971-A531-C9E58D3EF486}" type="presOf" srcId="{4FEC79BA-D835-4DF1-A37C-4D6DA4DECD29}" destId="{603B0E47-33FA-4917-A93A-19EC28B9EF1C}" srcOrd="0" destOrd="0" presId="urn:microsoft.com/office/officeart/2005/8/layout/chevron2"/>
    <dgm:cxn modelId="{7FD4251B-734D-46DA-8090-9EC6DD14BD99}" srcId="{6692C21B-D068-4D90-802B-86FB38F06577}" destId="{11D340CA-70A5-432D-8B17-643E816DB06F}" srcOrd="0" destOrd="0" parTransId="{ABBE6C5C-07AA-4D12-9F34-E571F13372B3}" sibTransId="{77C86669-A358-4B71-85C7-FFD9AADA61C4}"/>
    <dgm:cxn modelId="{83D6B783-9C6A-47F6-81BA-762E8F527D42}" type="presOf" srcId="{D32D975A-5E73-49E1-95E9-60DE08D7F45F}" destId="{5D724563-7A60-438D-8E4C-C224148C1263}" srcOrd="0" destOrd="0" presId="urn:microsoft.com/office/officeart/2005/8/layout/chevron2"/>
    <dgm:cxn modelId="{CAED4B5F-AD91-434D-AAC5-7D205D397EE6}" type="presOf" srcId="{6692C21B-D068-4D90-802B-86FB38F06577}" destId="{7209E1DB-883C-4B75-9820-51405132DB2A}" srcOrd="0" destOrd="0" presId="urn:microsoft.com/office/officeart/2005/8/layout/chevron2"/>
    <dgm:cxn modelId="{F86118BF-84F8-481E-802B-9C39244CC051}" type="presOf" srcId="{B41CCDD3-F156-4374-B19A-8762AD7161A3}" destId="{A8D2333C-4CE8-4263-A368-B5EF000787DF}" srcOrd="0" destOrd="0" presId="urn:microsoft.com/office/officeart/2005/8/layout/chevron2"/>
    <dgm:cxn modelId="{BFCEBC0E-1588-40F6-A7CB-31A1414B6357}" srcId="{98E10F90-B909-4F80-AE5A-97C740191ECC}" destId="{7AE7512A-157F-409C-BBB7-020C0D1F06F9}" srcOrd="0" destOrd="0" parTransId="{3469E06E-AECE-4E0D-9EB0-6CE3E0F2F51D}" sibTransId="{D35664E5-EE91-40E9-AA5A-4AC24C766C91}"/>
    <dgm:cxn modelId="{3E8D21E5-0B2D-4EBF-84E1-6CD0D253C186}" srcId="{98E10F90-B909-4F80-AE5A-97C740191ECC}" destId="{4AFF7618-1C16-4F35-9CCE-6D633C358B4B}" srcOrd="4" destOrd="0" parTransId="{FA7DB84F-F679-489B-A2B8-C469B05A6F6B}" sibTransId="{1ABD5B74-23A7-485A-8788-52725CE38163}"/>
    <dgm:cxn modelId="{4F951EC7-33F8-4FDA-8B02-3E02FBFB7A52}" srcId="{98E10F90-B909-4F80-AE5A-97C740191ECC}" destId="{6437E801-3C42-4AC4-8652-911E85FBDB6D}" srcOrd="3" destOrd="0" parTransId="{00E61D47-F2E8-4B40-A0BE-1A776F93B660}" sibTransId="{028BA5D7-3F11-4476-9254-5D66D623490F}"/>
    <dgm:cxn modelId="{E75D681A-7343-441A-B154-4393C31F0921}" srcId="{98E10F90-B909-4F80-AE5A-97C740191ECC}" destId="{799F876A-8057-42CC-8CC3-6F57D7131EC5}" srcOrd="2" destOrd="0" parTransId="{79905716-8B26-4D86-AED9-64FBBF23ABEE}" sibTransId="{416E635E-DFB1-4E33-9F8F-640584BA3DC6}"/>
    <dgm:cxn modelId="{1E95219F-F23B-4CCD-8805-44E72E55B0BF}" type="presOf" srcId="{11D340CA-70A5-432D-8B17-643E816DB06F}" destId="{86D151C2-7513-45F1-BB7F-788F4C6BAF8B}" srcOrd="0" destOrd="0" presId="urn:microsoft.com/office/officeart/2005/8/layout/chevron2"/>
    <dgm:cxn modelId="{055FD3BC-9F9E-4928-97BF-3060490AA779}" type="presOf" srcId="{4AFF7618-1C16-4F35-9CCE-6D633C358B4B}" destId="{BE5E0D09-9BA3-4F2D-BC90-EF3397D38FD6}" srcOrd="0" destOrd="0" presId="urn:microsoft.com/office/officeart/2005/8/layout/chevron2"/>
    <dgm:cxn modelId="{79CAC817-8638-48F8-87C2-DA0A5359281A}" srcId="{6437E801-3C42-4AC4-8652-911E85FBDB6D}" destId="{4FEC79BA-D835-4DF1-A37C-4D6DA4DECD29}" srcOrd="0" destOrd="0" parTransId="{309B3153-A97B-45EF-9D86-BA3920054538}" sibTransId="{38C16467-2B32-4294-B873-539226F9A895}"/>
    <dgm:cxn modelId="{667C8D42-FA65-4529-83D1-981BF674B4CC}" type="presOf" srcId="{6437E801-3C42-4AC4-8652-911E85FBDB6D}" destId="{0A074FB8-43A0-4630-BA28-D963A2C98B6E}" srcOrd="0" destOrd="0" presId="urn:microsoft.com/office/officeart/2005/8/layout/chevron2"/>
    <dgm:cxn modelId="{E74135AB-B0ED-4A1B-96B0-309CE7C5377A}" type="presOf" srcId="{799F876A-8057-42CC-8CC3-6F57D7131EC5}" destId="{A485B6CC-A797-41AD-A35E-3D4EC7DF83E1}" srcOrd="0" destOrd="0" presId="urn:microsoft.com/office/officeart/2005/8/layout/chevron2"/>
    <dgm:cxn modelId="{CA362FE5-57AD-4EA4-9505-5E6AB8B5490F}" type="presOf" srcId="{7AE7512A-157F-409C-BBB7-020C0D1F06F9}" destId="{73736F9A-D66D-499F-AE58-FEF60920AD6A}" srcOrd="0" destOrd="0" presId="urn:microsoft.com/office/officeart/2005/8/layout/chevron2"/>
    <dgm:cxn modelId="{345B090B-F0F4-4589-A73C-432EAD8C833C}" srcId="{98E10F90-B909-4F80-AE5A-97C740191ECC}" destId="{6692C21B-D068-4D90-802B-86FB38F06577}" srcOrd="1" destOrd="0" parTransId="{42B69687-01AE-4274-8F74-A482CC6E738E}" sibTransId="{41E18938-948E-4181-A4A2-B86F364F73B0}"/>
    <dgm:cxn modelId="{C2D562ED-2E01-4AEB-B32E-1763B597AFFF}" srcId="{4AFF7618-1C16-4F35-9CCE-6D633C358B4B}" destId="{D32D975A-5E73-49E1-95E9-60DE08D7F45F}" srcOrd="0" destOrd="0" parTransId="{68396B3C-70BB-47BE-B463-AE20022C74A0}" sibTransId="{163AA370-F3A7-4BDE-8E1D-7B5C8773C98A}"/>
    <dgm:cxn modelId="{E24EAC1D-EE3B-4AD7-BA66-7F2ABB6EC00D}" srcId="{799F876A-8057-42CC-8CC3-6F57D7131EC5}" destId="{ABD0FDA9-DD89-4623-86CF-25A0E1FE7B98}" srcOrd="0" destOrd="0" parTransId="{96DC3E2D-7177-4FF9-B35F-2FFF32ACA2CB}" sibTransId="{1BD133E9-5743-48AF-B115-921C305328EB}"/>
    <dgm:cxn modelId="{31F807B8-F652-47D9-AABF-25E036ECBF62}" srcId="{7AE7512A-157F-409C-BBB7-020C0D1F06F9}" destId="{B41CCDD3-F156-4374-B19A-8762AD7161A3}" srcOrd="0" destOrd="0" parTransId="{9703B846-7EE3-4FBB-988F-A047A1A61393}" sibTransId="{263C9FE4-462A-4CC1-BB40-EFB18C071EDE}"/>
    <dgm:cxn modelId="{1A60042D-252E-47EC-A1D9-A5F88AAA71BF}" type="presOf" srcId="{98E10F90-B909-4F80-AE5A-97C740191ECC}" destId="{D87EE060-6261-4518-A5D4-4EFE3FBC1581}" srcOrd="0" destOrd="0" presId="urn:microsoft.com/office/officeart/2005/8/layout/chevron2"/>
    <dgm:cxn modelId="{8FE6211F-02D0-48CE-A367-9755510E8483}" type="presOf" srcId="{ABD0FDA9-DD89-4623-86CF-25A0E1FE7B98}" destId="{C4EE206E-F210-4416-82B9-9E55540DCF79}" srcOrd="0" destOrd="0" presId="urn:microsoft.com/office/officeart/2005/8/layout/chevron2"/>
    <dgm:cxn modelId="{CD67509B-CD60-490C-92ED-02EF52D3A1E1}" type="presParOf" srcId="{D87EE060-6261-4518-A5D4-4EFE3FBC1581}" destId="{879C35DB-04D9-43FC-BA6E-21F0E36CCC11}" srcOrd="0" destOrd="0" presId="urn:microsoft.com/office/officeart/2005/8/layout/chevron2"/>
    <dgm:cxn modelId="{1336E46D-1863-40F3-80E7-483600D72808}" type="presParOf" srcId="{879C35DB-04D9-43FC-BA6E-21F0E36CCC11}" destId="{73736F9A-D66D-499F-AE58-FEF60920AD6A}" srcOrd="0" destOrd="0" presId="urn:microsoft.com/office/officeart/2005/8/layout/chevron2"/>
    <dgm:cxn modelId="{B2B83581-A015-4E41-903D-188CDE536DF4}" type="presParOf" srcId="{879C35DB-04D9-43FC-BA6E-21F0E36CCC11}" destId="{A8D2333C-4CE8-4263-A368-B5EF000787DF}" srcOrd="1" destOrd="0" presId="urn:microsoft.com/office/officeart/2005/8/layout/chevron2"/>
    <dgm:cxn modelId="{1900B14A-7122-40C7-AB21-5BED1D5F2CFE}" type="presParOf" srcId="{D87EE060-6261-4518-A5D4-4EFE3FBC1581}" destId="{6C78D37C-A3BB-4F48-9547-37E5BA0EEF8F}" srcOrd="1" destOrd="0" presId="urn:microsoft.com/office/officeart/2005/8/layout/chevron2"/>
    <dgm:cxn modelId="{23D0DC9F-234E-47F4-AC18-8BD305E5D9CA}" type="presParOf" srcId="{D87EE060-6261-4518-A5D4-4EFE3FBC1581}" destId="{1A225AFE-B8C7-4898-9D44-4272EFD63A13}" srcOrd="2" destOrd="0" presId="urn:microsoft.com/office/officeart/2005/8/layout/chevron2"/>
    <dgm:cxn modelId="{17C63D5A-C2B1-4063-B169-3D0B5780C9F6}" type="presParOf" srcId="{1A225AFE-B8C7-4898-9D44-4272EFD63A13}" destId="{7209E1DB-883C-4B75-9820-51405132DB2A}" srcOrd="0" destOrd="0" presId="urn:microsoft.com/office/officeart/2005/8/layout/chevron2"/>
    <dgm:cxn modelId="{90295C30-51F6-4078-8B50-B1A769105D72}" type="presParOf" srcId="{1A225AFE-B8C7-4898-9D44-4272EFD63A13}" destId="{86D151C2-7513-45F1-BB7F-788F4C6BAF8B}" srcOrd="1" destOrd="0" presId="urn:microsoft.com/office/officeart/2005/8/layout/chevron2"/>
    <dgm:cxn modelId="{0618E700-12EB-4631-BB7E-08FAB71C4CD7}" type="presParOf" srcId="{D87EE060-6261-4518-A5D4-4EFE3FBC1581}" destId="{CB931249-D0FB-4F1B-BA5C-EA9B073E815C}" srcOrd="3" destOrd="0" presId="urn:microsoft.com/office/officeart/2005/8/layout/chevron2"/>
    <dgm:cxn modelId="{BF272813-AFB5-47CC-B952-E8922343D443}" type="presParOf" srcId="{D87EE060-6261-4518-A5D4-4EFE3FBC1581}" destId="{775B9E1C-7FFE-4D43-9987-AB1A057154D9}" srcOrd="4" destOrd="0" presId="urn:microsoft.com/office/officeart/2005/8/layout/chevron2"/>
    <dgm:cxn modelId="{4DAF28E8-07BC-466D-8BCF-0E61CEADA57F}" type="presParOf" srcId="{775B9E1C-7FFE-4D43-9987-AB1A057154D9}" destId="{A485B6CC-A797-41AD-A35E-3D4EC7DF83E1}" srcOrd="0" destOrd="0" presId="urn:microsoft.com/office/officeart/2005/8/layout/chevron2"/>
    <dgm:cxn modelId="{D9EAB68C-49F5-4532-8DA1-536716BBA758}" type="presParOf" srcId="{775B9E1C-7FFE-4D43-9987-AB1A057154D9}" destId="{C4EE206E-F210-4416-82B9-9E55540DCF79}" srcOrd="1" destOrd="0" presId="urn:microsoft.com/office/officeart/2005/8/layout/chevron2"/>
    <dgm:cxn modelId="{914D3589-384C-4EC5-9B69-6B03A3FD5560}" type="presParOf" srcId="{D87EE060-6261-4518-A5D4-4EFE3FBC1581}" destId="{41B46A86-A81D-48AC-9C77-E821CCA498ED}" srcOrd="5" destOrd="0" presId="urn:microsoft.com/office/officeart/2005/8/layout/chevron2"/>
    <dgm:cxn modelId="{FF6A06DC-8BF4-46B9-A1B0-D4E49A3007F0}" type="presParOf" srcId="{D87EE060-6261-4518-A5D4-4EFE3FBC1581}" destId="{0CD61479-C7DF-4E82-BEDC-1D0F6B0F0846}" srcOrd="6" destOrd="0" presId="urn:microsoft.com/office/officeart/2005/8/layout/chevron2"/>
    <dgm:cxn modelId="{5E515AE3-4B8C-46CB-888E-AB52E1CC9DA6}" type="presParOf" srcId="{0CD61479-C7DF-4E82-BEDC-1D0F6B0F0846}" destId="{0A074FB8-43A0-4630-BA28-D963A2C98B6E}" srcOrd="0" destOrd="0" presId="urn:microsoft.com/office/officeart/2005/8/layout/chevron2"/>
    <dgm:cxn modelId="{8CBF0F49-B258-438A-84DF-F1CD04DA601F}" type="presParOf" srcId="{0CD61479-C7DF-4E82-BEDC-1D0F6B0F0846}" destId="{603B0E47-33FA-4917-A93A-19EC28B9EF1C}" srcOrd="1" destOrd="0" presId="urn:microsoft.com/office/officeart/2005/8/layout/chevron2"/>
    <dgm:cxn modelId="{777CA97D-0C54-44DD-A35C-E447AB839E5D}" type="presParOf" srcId="{D87EE060-6261-4518-A5D4-4EFE3FBC1581}" destId="{D02B9D22-83A4-46FA-BD1B-D4E4DEAF4210}" srcOrd="7" destOrd="0" presId="urn:microsoft.com/office/officeart/2005/8/layout/chevron2"/>
    <dgm:cxn modelId="{FE74FF88-32F7-41E5-903B-707DA93398B4}" type="presParOf" srcId="{D87EE060-6261-4518-A5D4-4EFE3FBC1581}" destId="{500F2183-25F9-45B6-9368-EFB486346423}" srcOrd="8" destOrd="0" presId="urn:microsoft.com/office/officeart/2005/8/layout/chevron2"/>
    <dgm:cxn modelId="{E377A333-6AFC-4F9C-B820-0059B083A847}" type="presParOf" srcId="{500F2183-25F9-45B6-9368-EFB486346423}" destId="{BE5E0D09-9BA3-4F2D-BC90-EF3397D38FD6}" srcOrd="0" destOrd="0" presId="urn:microsoft.com/office/officeart/2005/8/layout/chevron2"/>
    <dgm:cxn modelId="{EE84CC26-51A2-48CA-8F6E-C6220C01C426}" type="presParOf" srcId="{500F2183-25F9-45B6-9368-EFB486346423}" destId="{5D724563-7A60-438D-8E4C-C224148C126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FDBE005-E6F1-4689-BDC0-CD3601F5C82A}" type="doc">
      <dgm:prSet loTypeId="urn:microsoft.com/office/officeart/2005/8/layout/hProcess9" loCatId="process" qsTypeId="urn:microsoft.com/office/officeart/2005/8/quickstyle/3d2" qsCatId="3D" csTypeId="urn:microsoft.com/office/officeart/2005/8/colors/colorful5" csCatId="colorful" phldr="1"/>
      <dgm:spPr/>
    </dgm:pt>
    <dgm:pt modelId="{4B04A6C2-53F2-436F-8A6A-E7273DC618B1}">
      <dgm:prSet phldrT="[Текст]"/>
      <dgm:spPr/>
      <dgm:t>
        <a:bodyPr/>
        <a:lstStyle/>
        <a:p>
          <a:r>
            <a:rPr lang="ru-RU" dirty="0" smtClean="0"/>
            <a:t>Глагол</a:t>
          </a:r>
          <a:endParaRPr lang="ru-RU" dirty="0"/>
        </a:p>
      </dgm:t>
    </dgm:pt>
    <dgm:pt modelId="{AE6FCF01-C99F-4002-9A94-0CB5322F4BD4}" type="parTrans" cxnId="{F47CD0DB-09BC-4F5D-BEBC-F5D3AB6D1285}">
      <dgm:prSet/>
      <dgm:spPr/>
      <dgm:t>
        <a:bodyPr/>
        <a:lstStyle/>
        <a:p>
          <a:endParaRPr lang="ru-RU"/>
        </a:p>
      </dgm:t>
    </dgm:pt>
    <dgm:pt modelId="{2FC4D75C-3351-4CAB-B79D-E68AC8EB4DE7}" type="sibTrans" cxnId="{F47CD0DB-09BC-4F5D-BEBC-F5D3AB6D1285}">
      <dgm:prSet/>
      <dgm:spPr/>
      <dgm:t>
        <a:bodyPr/>
        <a:lstStyle/>
        <a:p>
          <a:endParaRPr lang="ru-RU"/>
        </a:p>
      </dgm:t>
    </dgm:pt>
    <dgm:pt modelId="{EF817F76-E775-4776-BCBC-E7E148967E19}">
      <dgm:prSet phldrT="[Текст]"/>
      <dgm:spPr/>
      <dgm:t>
        <a:bodyPr/>
        <a:lstStyle/>
        <a:p>
          <a:r>
            <a:rPr lang="ru-RU" dirty="0" smtClean="0"/>
            <a:t>Описание</a:t>
          </a:r>
          <a:endParaRPr lang="ru-RU" dirty="0"/>
        </a:p>
      </dgm:t>
    </dgm:pt>
    <dgm:pt modelId="{DF64AC8C-CAF7-45EC-8611-D717A9077654}" type="parTrans" cxnId="{565E5435-998A-4F94-9E00-DA68E1C607AE}">
      <dgm:prSet/>
      <dgm:spPr/>
      <dgm:t>
        <a:bodyPr/>
        <a:lstStyle/>
        <a:p>
          <a:endParaRPr lang="ru-RU"/>
        </a:p>
      </dgm:t>
    </dgm:pt>
    <dgm:pt modelId="{20E66EEE-BA9C-4DD6-99EB-AD5BF98DA777}" type="sibTrans" cxnId="{565E5435-998A-4F94-9E00-DA68E1C607AE}">
      <dgm:prSet/>
      <dgm:spPr/>
      <dgm:t>
        <a:bodyPr/>
        <a:lstStyle/>
        <a:p>
          <a:endParaRPr lang="ru-RU"/>
        </a:p>
      </dgm:t>
    </dgm:pt>
    <dgm:pt modelId="{5BE19030-02EC-462F-9637-6A3995A31573}">
      <dgm:prSet phldrT="[Текст]"/>
      <dgm:spPr/>
      <dgm:t>
        <a:bodyPr/>
        <a:lstStyle/>
        <a:p>
          <a:r>
            <a:rPr lang="ru-RU" dirty="0" smtClean="0"/>
            <a:t>Объект</a:t>
          </a:r>
          <a:endParaRPr lang="ru-RU" dirty="0"/>
        </a:p>
      </dgm:t>
    </dgm:pt>
    <dgm:pt modelId="{FA4B3742-C297-4551-BE6E-0C568D1F74D1}" type="parTrans" cxnId="{546D32F2-CA5F-498B-855F-34D04D445A8C}">
      <dgm:prSet/>
      <dgm:spPr/>
      <dgm:t>
        <a:bodyPr/>
        <a:lstStyle/>
        <a:p>
          <a:endParaRPr lang="ru-RU"/>
        </a:p>
      </dgm:t>
    </dgm:pt>
    <dgm:pt modelId="{C28AA96A-66F9-4C0C-B9B2-978C8BFBEE5C}" type="sibTrans" cxnId="{546D32F2-CA5F-498B-855F-34D04D445A8C}">
      <dgm:prSet/>
      <dgm:spPr/>
      <dgm:t>
        <a:bodyPr/>
        <a:lstStyle/>
        <a:p>
          <a:endParaRPr lang="ru-RU"/>
        </a:p>
      </dgm:t>
    </dgm:pt>
    <dgm:pt modelId="{552D5D43-1083-4FB8-927F-EC5EE3AC733D}" type="pres">
      <dgm:prSet presAssocID="{AFDBE005-E6F1-4689-BDC0-CD3601F5C82A}" presName="CompostProcess" presStyleCnt="0">
        <dgm:presLayoutVars>
          <dgm:dir/>
          <dgm:resizeHandles val="exact"/>
        </dgm:presLayoutVars>
      </dgm:prSet>
      <dgm:spPr/>
    </dgm:pt>
    <dgm:pt modelId="{2E334558-2F1F-4F87-AE00-1DC1FA32B363}" type="pres">
      <dgm:prSet presAssocID="{AFDBE005-E6F1-4689-BDC0-CD3601F5C82A}" presName="arrow" presStyleLbl="bgShp" presStyleIdx="0" presStyleCnt="1"/>
      <dgm:spPr>
        <a:solidFill>
          <a:srgbClr val="FFC000"/>
        </a:soli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</dgm:pt>
    <dgm:pt modelId="{7C701B70-1964-4632-8411-0143F1A5792C}" type="pres">
      <dgm:prSet presAssocID="{AFDBE005-E6F1-4689-BDC0-CD3601F5C82A}" presName="linearProcess" presStyleCnt="0"/>
      <dgm:spPr/>
    </dgm:pt>
    <dgm:pt modelId="{F30D71C9-BF2D-48B1-BC05-632D3BCBE0C4}" type="pres">
      <dgm:prSet presAssocID="{4B04A6C2-53F2-436F-8A6A-E7273DC618B1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5E39BA-4420-4966-90B9-A87F398D414E}" type="pres">
      <dgm:prSet presAssocID="{2FC4D75C-3351-4CAB-B79D-E68AC8EB4DE7}" presName="sibTrans" presStyleCnt="0"/>
      <dgm:spPr/>
    </dgm:pt>
    <dgm:pt modelId="{1A583AFE-EE61-46AA-9B4D-B5FCE87F4F83}" type="pres">
      <dgm:prSet presAssocID="{EF817F76-E775-4776-BCBC-E7E148967E19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F20EC4-6649-4E7A-B6AD-B5ABE55FC746}" type="pres">
      <dgm:prSet presAssocID="{20E66EEE-BA9C-4DD6-99EB-AD5BF98DA777}" presName="sibTrans" presStyleCnt="0"/>
      <dgm:spPr/>
    </dgm:pt>
    <dgm:pt modelId="{3ED51D11-76E8-4957-BB12-7B51A954EFD5}" type="pres">
      <dgm:prSet presAssocID="{5BE19030-02EC-462F-9637-6A3995A31573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19F215-EA4A-4EC6-BC26-DEABCDC86A46}" type="presOf" srcId="{5BE19030-02EC-462F-9637-6A3995A31573}" destId="{3ED51D11-76E8-4957-BB12-7B51A954EFD5}" srcOrd="0" destOrd="0" presId="urn:microsoft.com/office/officeart/2005/8/layout/hProcess9"/>
    <dgm:cxn modelId="{0F8C8A79-F3B5-4962-84EA-BBB3A901E6F0}" type="presOf" srcId="{EF817F76-E775-4776-BCBC-E7E148967E19}" destId="{1A583AFE-EE61-46AA-9B4D-B5FCE87F4F83}" srcOrd="0" destOrd="0" presId="urn:microsoft.com/office/officeart/2005/8/layout/hProcess9"/>
    <dgm:cxn modelId="{E65896E4-2B77-4ACA-BBEC-2213C4D7D837}" type="presOf" srcId="{4B04A6C2-53F2-436F-8A6A-E7273DC618B1}" destId="{F30D71C9-BF2D-48B1-BC05-632D3BCBE0C4}" srcOrd="0" destOrd="0" presId="urn:microsoft.com/office/officeart/2005/8/layout/hProcess9"/>
    <dgm:cxn modelId="{18AB066B-4612-4A84-98F6-BD2F8B4F0707}" type="presOf" srcId="{AFDBE005-E6F1-4689-BDC0-CD3601F5C82A}" destId="{552D5D43-1083-4FB8-927F-EC5EE3AC733D}" srcOrd="0" destOrd="0" presId="urn:microsoft.com/office/officeart/2005/8/layout/hProcess9"/>
    <dgm:cxn modelId="{546D32F2-CA5F-498B-855F-34D04D445A8C}" srcId="{AFDBE005-E6F1-4689-BDC0-CD3601F5C82A}" destId="{5BE19030-02EC-462F-9637-6A3995A31573}" srcOrd="2" destOrd="0" parTransId="{FA4B3742-C297-4551-BE6E-0C568D1F74D1}" sibTransId="{C28AA96A-66F9-4C0C-B9B2-978C8BFBEE5C}"/>
    <dgm:cxn modelId="{565E5435-998A-4F94-9E00-DA68E1C607AE}" srcId="{AFDBE005-E6F1-4689-BDC0-CD3601F5C82A}" destId="{EF817F76-E775-4776-BCBC-E7E148967E19}" srcOrd="1" destOrd="0" parTransId="{DF64AC8C-CAF7-45EC-8611-D717A9077654}" sibTransId="{20E66EEE-BA9C-4DD6-99EB-AD5BF98DA777}"/>
    <dgm:cxn modelId="{F47CD0DB-09BC-4F5D-BEBC-F5D3AB6D1285}" srcId="{AFDBE005-E6F1-4689-BDC0-CD3601F5C82A}" destId="{4B04A6C2-53F2-436F-8A6A-E7273DC618B1}" srcOrd="0" destOrd="0" parTransId="{AE6FCF01-C99F-4002-9A94-0CB5322F4BD4}" sibTransId="{2FC4D75C-3351-4CAB-B79D-E68AC8EB4DE7}"/>
    <dgm:cxn modelId="{72D2F076-820F-4788-A3E5-44293E5633CF}" type="presParOf" srcId="{552D5D43-1083-4FB8-927F-EC5EE3AC733D}" destId="{2E334558-2F1F-4F87-AE00-1DC1FA32B363}" srcOrd="0" destOrd="0" presId="urn:microsoft.com/office/officeart/2005/8/layout/hProcess9"/>
    <dgm:cxn modelId="{3E9F1A17-269C-47D3-879A-BAA773D75256}" type="presParOf" srcId="{552D5D43-1083-4FB8-927F-EC5EE3AC733D}" destId="{7C701B70-1964-4632-8411-0143F1A5792C}" srcOrd="1" destOrd="0" presId="urn:microsoft.com/office/officeart/2005/8/layout/hProcess9"/>
    <dgm:cxn modelId="{F30E8C62-BE2C-4EB4-AF6C-C7ABD24FD1D3}" type="presParOf" srcId="{7C701B70-1964-4632-8411-0143F1A5792C}" destId="{F30D71C9-BF2D-48B1-BC05-632D3BCBE0C4}" srcOrd="0" destOrd="0" presId="urn:microsoft.com/office/officeart/2005/8/layout/hProcess9"/>
    <dgm:cxn modelId="{EB75EFEB-ADA9-4755-AEBE-A456D186028E}" type="presParOf" srcId="{7C701B70-1964-4632-8411-0143F1A5792C}" destId="{625E39BA-4420-4966-90B9-A87F398D414E}" srcOrd="1" destOrd="0" presId="urn:microsoft.com/office/officeart/2005/8/layout/hProcess9"/>
    <dgm:cxn modelId="{C70D6202-CE05-4EDE-A093-64C1AF0D6FFF}" type="presParOf" srcId="{7C701B70-1964-4632-8411-0143F1A5792C}" destId="{1A583AFE-EE61-46AA-9B4D-B5FCE87F4F83}" srcOrd="2" destOrd="0" presId="urn:microsoft.com/office/officeart/2005/8/layout/hProcess9"/>
    <dgm:cxn modelId="{B47CA7BB-E1D7-4EB2-BC90-1B8F0D3692F1}" type="presParOf" srcId="{7C701B70-1964-4632-8411-0143F1A5792C}" destId="{33F20EC4-6649-4E7A-B6AD-B5ABE55FC746}" srcOrd="3" destOrd="0" presId="urn:microsoft.com/office/officeart/2005/8/layout/hProcess9"/>
    <dgm:cxn modelId="{D5FA577B-23EF-4DC4-B834-DCBE4FD51190}" type="presParOf" srcId="{7C701B70-1964-4632-8411-0143F1A5792C}" destId="{3ED51D11-76E8-4957-BB12-7B51A954EFD5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35B7CF-065A-4AF3-B9F8-8B037C2B54C3}">
      <dsp:nvSpPr>
        <dsp:cNvPr id="0" name=""/>
        <dsp:cNvSpPr/>
      </dsp:nvSpPr>
      <dsp:spPr>
        <a:xfrm>
          <a:off x="3312467" y="0"/>
          <a:ext cx="4968701" cy="4064000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" tIns="3810" rIns="3810" bIns="3810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b="1" kern="1200" dirty="0" smtClean="0">
              <a:solidFill>
                <a:srgbClr val="0F1699"/>
              </a:solidFill>
              <a:latin typeface="Times New Roman" panose="02020603050405020304" pitchFamily="18" charset="0"/>
            </a:rPr>
            <a:t>изучить</a:t>
          </a:r>
          <a:r>
            <a:rPr lang="ru-RU" sz="3100" kern="1200" dirty="0" smtClean="0">
              <a:solidFill>
                <a:srgbClr val="0F1699"/>
              </a:solidFill>
              <a:latin typeface="Times New Roman" panose="02020603050405020304" pitchFamily="18" charset="0"/>
            </a:rPr>
            <a:t> явление электромагнитной индукции;</a:t>
          </a:r>
          <a:endParaRPr lang="ru-RU" sz="3100" kern="1200" dirty="0">
            <a:solidFill>
              <a:srgbClr val="0F1699"/>
            </a:solidFill>
          </a:endParaRPr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600" kern="1200" dirty="0">
            <a:solidFill>
              <a:srgbClr val="0F1699"/>
            </a:solidFill>
          </a:endParaRP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b="1" kern="1200" dirty="0" smtClean="0">
              <a:solidFill>
                <a:srgbClr val="0F1699"/>
              </a:solidFill>
              <a:latin typeface="Times New Roman" panose="02020603050405020304" pitchFamily="18" charset="0"/>
            </a:rPr>
            <a:t>изучить</a:t>
          </a:r>
          <a:r>
            <a:rPr lang="ru-RU" sz="3100" kern="1200" dirty="0" smtClean="0">
              <a:solidFill>
                <a:srgbClr val="0F1699"/>
              </a:solidFill>
              <a:latin typeface="Times New Roman" panose="02020603050405020304" pitchFamily="18" charset="0"/>
            </a:rPr>
            <a:t> содержание таких-то глав</a:t>
          </a:r>
          <a:endParaRPr lang="ru-RU" sz="3100" kern="1200" dirty="0">
            <a:solidFill>
              <a:srgbClr val="0F1699"/>
            </a:solidFill>
          </a:endParaRPr>
        </a:p>
      </dsp:txBody>
      <dsp:txXfrm>
        <a:off x="3312467" y="508000"/>
        <a:ext cx="3444701" cy="3048000"/>
      </dsp:txXfrm>
    </dsp:sp>
    <dsp:sp modelId="{19C954B2-A446-4841-9FD8-284C95D53018}">
      <dsp:nvSpPr>
        <dsp:cNvPr id="0" name=""/>
        <dsp:cNvSpPr/>
      </dsp:nvSpPr>
      <dsp:spPr>
        <a:xfrm>
          <a:off x="0" y="0"/>
          <a:ext cx="3312467" cy="406400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b="0" kern="1200" cap="none" spc="0" smtClean="0">
              <a:ln w="0"/>
              <a:effectLst/>
              <a:latin typeface="Times New Roman" panose="02020603050405020304" pitchFamily="18" charset="0"/>
            </a:rPr>
            <a:t>Определение целей через изучаемое содержание</a:t>
          </a:r>
          <a:endParaRPr lang="ru-RU" sz="3700" b="0" kern="1200" cap="none" spc="0" dirty="0">
            <a:ln w="0"/>
            <a:effectLst/>
          </a:endParaRPr>
        </a:p>
      </dsp:txBody>
      <dsp:txXfrm>
        <a:off x="161701" y="161701"/>
        <a:ext cx="2989065" cy="37405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35B7CF-065A-4AF3-B9F8-8B037C2B54C3}">
      <dsp:nvSpPr>
        <dsp:cNvPr id="0" name=""/>
        <dsp:cNvSpPr/>
      </dsp:nvSpPr>
      <dsp:spPr>
        <a:xfrm>
          <a:off x="3398778" y="0"/>
          <a:ext cx="5098167" cy="4712072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>
              <a:solidFill>
                <a:srgbClr val="0F1699"/>
              </a:solidFill>
              <a:latin typeface="Times New Roman" panose="02020603050405020304" pitchFamily="18" charset="0"/>
            </a:rPr>
            <a:t>ознакомить</a:t>
          </a:r>
          <a:r>
            <a:rPr lang="ru-RU" sz="2500" kern="1200" dirty="0" smtClean="0">
              <a:solidFill>
                <a:srgbClr val="0F1699"/>
              </a:solidFill>
              <a:latin typeface="Times New Roman" panose="02020603050405020304" pitchFamily="18" charset="0"/>
            </a:rPr>
            <a:t> студентов с принципом действия двигателя внутреннего сгорания;</a:t>
          </a:r>
          <a:endParaRPr lang="ru-RU" sz="2500" kern="1200" dirty="0">
            <a:solidFill>
              <a:srgbClr val="0F1699"/>
            </a:solidFill>
            <a:latin typeface="Times New Roman" panose="02020603050405020304" pitchFamily="18" charset="0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2500" b="1" kern="1200" dirty="0" smtClean="0">
              <a:solidFill>
                <a:srgbClr val="0F1699"/>
              </a:solidFill>
              <a:latin typeface="Times New Roman" panose="02020603050405020304" pitchFamily="18" charset="0"/>
            </a:rPr>
            <a:t>продемонстрировать</a:t>
          </a:r>
          <a:r>
            <a:rPr lang="ru-RU" sz="2500" kern="1200" dirty="0" smtClean="0">
              <a:solidFill>
                <a:srgbClr val="0F1699"/>
              </a:solidFill>
              <a:latin typeface="Times New Roman" panose="02020603050405020304" pitchFamily="18" charset="0"/>
            </a:rPr>
            <a:t> приемы чтения условных обозначений на географической карте</a:t>
          </a:r>
          <a:endParaRPr lang="ru-RU" sz="2500" kern="1200" dirty="0">
            <a:solidFill>
              <a:srgbClr val="0F1699"/>
            </a:solidFill>
          </a:endParaRPr>
        </a:p>
      </dsp:txBody>
      <dsp:txXfrm>
        <a:off x="3398778" y="589009"/>
        <a:ext cx="3331140" cy="3534054"/>
      </dsp:txXfrm>
    </dsp:sp>
    <dsp:sp modelId="{19C954B2-A446-4841-9FD8-284C95D53018}">
      <dsp:nvSpPr>
        <dsp:cNvPr id="0" name=""/>
        <dsp:cNvSpPr/>
      </dsp:nvSpPr>
      <dsp:spPr>
        <a:xfrm>
          <a:off x="0" y="0"/>
          <a:ext cx="3398778" cy="4712072"/>
        </a:xfrm>
        <a:prstGeom prst="roundRect">
          <a:avLst/>
        </a:prstGeom>
        <a:solidFill>
          <a:srgbClr val="7030A0"/>
        </a:solidFill>
        <a:ln w="1905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b="0" kern="1200" cap="none" spc="0" dirty="0" smtClean="0">
              <a:ln w="0"/>
              <a:effectLst/>
              <a:latin typeface="Times New Roman" panose="02020603050405020304" pitchFamily="18" charset="0"/>
            </a:rPr>
            <a:t>Определение целей через деятельность педагога</a:t>
          </a:r>
          <a:endParaRPr lang="ru-RU" sz="3800" b="0" kern="1200" cap="none" spc="0" dirty="0">
            <a:ln w="0"/>
            <a:effectLst/>
            <a:latin typeface="Times New Roman" panose="02020603050405020304" pitchFamily="18" charset="0"/>
          </a:endParaRPr>
        </a:p>
      </dsp:txBody>
      <dsp:txXfrm>
        <a:off x="165915" y="165915"/>
        <a:ext cx="3066948" cy="43802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35B7CF-065A-4AF3-B9F8-8B037C2B54C3}">
      <dsp:nvSpPr>
        <dsp:cNvPr id="0" name=""/>
        <dsp:cNvSpPr/>
      </dsp:nvSpPr>
      <dsp:spPr>
        <a:xfrm>
          <a:off x="3312467" y="0"/>
          <a:ext cx="4968702" cy="4712072"/>
        </a:xfrm>
        <a:prstGeom prst="rightArrow">
          <a:avLst>
            <a:gd name="adj1" fmla="val 75000"/>
            <a:gd name="adj2" fmla="val 50000"/>
          </a:avLst>
        </a:prstGeom>
        <a:solidFill>
          <a:srgbClr val="FFEBEB">
            <a:alpha val="89804"/>
          </a:srgbClr>
        </a:solidFill>
        <a:ln w="5715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rgbClr val="000066"/>
              </a:solidFill>
              <a:latin typeface="Times New Roman" panose="02020603050405020304" pitchFamily="18" charset="0"/>
            </a:rPr>
            <a:t>формировать</a:t>
          </a:r>
          <a:r>
            <a:rPr lang="ru-RU" sz="2000" kern="1200" dirty="0" smtClean="0">
              <a:solidFill>
                <a:srgbClr val="000066"/>
              </a:solidFill>
              <a:latin typeface="Times New Roman" panose="02020603050405020304" pitchFamily="18" charset="0"/>
            </a:rPr>
            <a:t> умения анализировать наблюдаемые явления;</a:t>
          </a:r>
          <a:endParaRPr lang="ru-RU" sz="2000" kern="1200" dirty="0">
            <a:solidFill>
              <a:srgbClr val="000066"/>
            </a:solidFill>
            <a:latin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rgbClr val="000066"/>
              </a:solidFill>
              <a:latin typeface="Times New Roman" panose="02020603050405020304" pitchFamily="18" charset="0"/>
            </a:rPr>
            <a:t>формировать</a:t>
          </a:r>
          <a:r>
            <a:rPr lang="ru-RU" sz="2000" kern="1200" dirty="0" smtClean="0">
              <a:solidFill>
                <a:srgbClr val="000066"/>
              </a:solidFill>
              <a:latin typeface="Times New Roman" panose="02020603050405020304" pitchFamily="18" charset="0"/>
            </a:rPr>
            <a:t> умение самостоятельно анализировать условие и находить способ решения математической задачи</a:t>
          </a:r>
          <a:endParaRPr lang="ru-RU" sz="2000" kern="1200" dirty="0">
            <a:solidFill>
              <a:srgbClr val="000066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solidFill>
                <a:srgbClr val="000066"/>
              </a:solidFill>
              <a:latin typeface="Times New Roman" panose="02020603050405020304" pitchFamily="18" charset="0"/>
            </a:rPr>
            <a:t>развить</a:t>
          </a:r>
          <a:r>
            <a:rPr lang="ru-RU" sz="2000" kern="1200" dirty="0" smtClean="0">
              <a:solidFill>
                <a:srgbClr val="000066"/>
              </a:solidFill>
              <a:latin typeface="Times New Roman" panose="02020603050405020304" pitchFamily="18" charset="0"/>
            </a:rPr>
            <a:t> познавательную; самостоятельность обучающихся</a:t>
          </a:r>
          <a:r>
            <a:rPr lang="ru-RU" sz="2000" kern="1200" dirty="0" smtClean="0">
              <a:solidFill>
                <a:srgbClr val="000066"/>
              </a:solidFill>
            </a:rPr>
            <a:t> </a:t>
          </a:r>
          <a:r>
            <a:rPr lang="ru-RU" sz="2000" kern="1200" dirty="0" smtClean="0">
              <a:solidFill>
                <a:srgbClr val="000066"/>
              </a:solidFill>
              <a:latin typeface="Times New Roman" panose="02020603050405020304" pitchFamily="18" charset="0"/>
            </a:rPr>
            <a:t>в процессе решения физических задач</a:t>
          </a:r>
          <a:endParaRPr lang="ru-RU" sz="2000" kern="1200" dirty="0">
            <a:solidFill>
              <a:srgbClr val="000066"/>
            </a:solidFill>
          </a:endParaRPr>
        </a:p>
      </dsp:txBody>
      <dsp:txXfrm>
        <a:off x="3312467" y="589009"/>
        <a:ext cx="3201675" cy="3534054"/>
      </dsp:txXfrm>
    </dsp:sp>
    <dsp:sp modelId="{19C954B2-A446-4841-9FD8-284C95D53018}">
      <dsp:nvSpPr>
        <dsp:cNvPr id="0" name=""/>
        <dsp:cNvSpPr/>
      </dsp:nvSpPr>
      <dsp:spPr>
        <a:xfrm>
          <a:off x="0" y="0"/>
          <a:ext cx="3312468" cy="4712072"/>
        </a:xfrm>
        <a:prstGeom prst="roundRect">
          <a:avLst/>
        </a:prstGeom>
        <a:solidFill>
          <a:srgbClr val="DD1352"/>
        </a:solidFill>
        <a:ln w="1905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0" kern="1200" dirty="0" smtClean="0">
              <a:solidFill>
                <a:srgbClr val="FFFF00"/>
              </a:solidFill>
              <a:latin typeface="Times New Roman" panose="02020603050405020304" pitchFamily="18" charset="0"/>
            </a:rPr>
            <a:t>Постановка целей через внутренние процессы интеллектуального, личностного, эмоционального и т.п. развития </a:t>
          </a:r>
          <a:r>
            <a:rPr lang="ru-RU" sz="2600" b="0" kern="1200" cap="none" spc="0" dirty="0" smtClean="0">
              <a:ln w="0"/>
              <a:solidFill>
                <a:srgbClr val="FFFF00"/>
              </a:solidFill>
              <a:effectLst/>
              <a:latin typeface="Times New Roman" panose="02020603050405020304" pitchFamily="18" charset="0"/>
            </a:rPr>
            <a:t>студента</a:t>
          </a:r>
          <a:endParaRPr lang="ru-RU" sz="2600" b="0" kern="1200" cap="none" spc="0" dirty="0">
            <a:ln w="0"/>
            <a:solidFill>
              <a:srgbClr val="FFFF00"/>
            </a:solidFill>
            <a:effectLst/>
            <a:latin typeface="Times New Roman" panose="02020603050405020304" pitchFamily="18" charset="0"/>
          </a:endParaRPr>
        </a:p>
      </dsp:txBody>
      <dsp:txXfrm>
        <a:off x="161701" y="161701"/>
        <a:ext cx="2989066" cy="43886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35B7CF-065A-4AF3-B9F8-8B037C2B54C3}">
      <dsp:nvSpPr>
        <dsp:cNvPr id="0" name=""/>
        <dsp:cNvSpPr/>
      </dsp:nvSpPr>
      <dsp:spPr>
        <a:xfrm>
          <a:off x="3312467" y="0"/>
          <a:ext cx="4968702" cy="4712072"/>
        </a:xfrm>
        <a:prstGeom prst="rightArrow">
          <a:avLst>
            <a:gd name="adj1" fmla="val 75000"/>
            <a:gd name="adj2" fmla="val 50000"/>
          </a:avLst>
        </a:prstGeom>
        <a:solidFill>
          <a:srgbClr val="E8DDFF">
            <a:alpha val="89804"/>
          </a:srgbClr>
        </a:solidFill>
        <a:ln w="5715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dirty="0" smtClean="0">
              <a:solidFill>
                <a:srgbClr val="000066"/>
              </a:solidFill>
              <a:latin typeface="Times New Roman" panose="02020603050405020304" pitchFamily="18" charset="0"/>
            </a:rPr>
            <a:t>решение</a:t>
          </a:r>
          <a:r>
            <a:rPr lang="ru-RU" sz="2700" kern="1200" dirty="0" smtClean="0">
              <a:solidFill>
                <a:srgbClr val="000066"/>
              </a:solidFill>
              <a:latin typeface="Times New Roman" panose="02020603050405020304" pitchFamily="18" charset="0"/>
            </a:rPr>
            <a:t> задач нахождения логарифма;</a:t>
          </a:r>
          <a:endParaRPr lang="ru-RU" sz="2700" kern="1200" dirty="0">
            <a:solidFill>
              <a:srgbClr val="000066"/>
            </a:solidFill>
            <a:latin typeface="Times New Roman" panose="02020603050405020304" pitchFamily="18" charset="0"/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dirty="0" smtClean="0">
              <a:solidFill>
                <a:srgbClr val="000066"/>
              </a:solidFill>
              <a:latin typeface="Times New Roman" panose="02020603050405020304" pitchFamily="18" charset="0"/>
            </a:rPr>
            <a:t>выполнение</a:t>
          </a:r>
          <a:r>
            <a:rPr lang="ru-RU" sz="2700" kern="1200" dirty="0" smtClean="0">
              <a:solidFill>
                <a:srgbClr val="000066"/>
              </a:solidFill>
              <a:latin typeface="Times New Roman" panose="02020603050405020304" pitchFamily="18" charset="0"/>
            </a:rPr>
            <a:t> упражнений на шведской стенке;</a:t>
          </a:r>
          <a:endParaRPr lang="ru-RU" sz="2700" kern="1200" dirty="0">
            <a:solidFill>
              <a:srgbClr val="000066"/>
            </a:solidFill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dirty="0" smtClean="0">
              <a:solidFill>
                <a:srgbClr val="000066"/>
              </a:solidFill>
              <a:latin typeface="Times New Roman" panose="02020603050405020304" pitchFamily="18" charset="0"/>
            </a:rPr>
            <a:t>исследование</a:t>
          </a:r>
          <a:r>
            <a:rPr lang="ru-RU" sz="2700" kern="1200" dirty="0" smtClean="0">
              <a:solidFill>
                <a:srgbClr val="000066"/>
              </a:solidFill>
              <a:latin typeface="Times New Roman" panose="02020603050405020304" pitchFamily="18" charset="0"/>
            </a:rPr>
            <a:t> клеточной структуры растения</a:t>
          </a:r>
          <a:endParaRPr lang="ru-RU" sz="2700" kern="1200" dirty="0">
            <a:solidFill>
              <a:srgbClr val="000066"/>
            </a:solidFill>
          </a:endParaRPr>
        </a:p>
      </dsp:txBody>
      <dsp:txXfrm>
        <a:off x="3312467" y="589009"/>
        <a:ext cx="3201675" cy="3534054"/>
      </dsp:txXfrm>
    </dsp:sp>
    <dsp:sp modelId="{19C954B2-A446-4841-9FD8-284C95D53018}">
      <dsp:nvSpPr>
        <dsp:cNvPr id="0" name=""/>
        <dsp:cNvSpPr/>
      </dsp:nvSpPr>
      <dsp:spPr>
        <a:xfrm>
          <a:off x="0" y="0"/>
          <a:ext cx="3312468" cy="4712072"/>
        </a:xfrm>
        <a:prstGeom prst="roundRect">
          <a:avLst/>
        </a:prstGeom>
        <a:solidFill>
          <a:srgbClr val="9966FF"/>
        </a:solidFill>
        <a:ln w="1905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kern="1200" dirty="0" smtClean="0">
              <a:solidFill>
                <a:srgbClr val="FFFF00"/>
              </a:solidFill>
              <a:latin typeface="Times New Roman" panose="02020603050405020304" pitchFamily="18" charset="0"/>
            </a:rPr>
            <a:t>Постановка целей через учебную деятельность </a:t>
          </a:r>
          <a:r>
            <a:rPr lang="ru-RU" sz="2800" b="0" kern="1200" cap="none" spc="0" dirty="0" smtClean="0">
              <a:ln w="0"/>
              <a:solidFill>
                <a:srgbClr val="FFFF00"/>
              </a:solidFill>
              <a:effectLst/>
              <a:latin typeface="Times New Roman" panose="02020603050405020304" pitchFamily="18" charset="0"/>
            </a:rPr>
            <a:t>студента</a:t>
          </a:r>
          <a:endParaRPr lang="ru-RU" sz="2800" b="0" kern="1200" cap="none" spc="0" dirty="0">
            <a:ln w="0"/>
            <a:solidFill>
              <a:srgbClr val="FFFF00"/>
            </a:solidFill>
            <a:effectLst/>
            <a:latin typeface="Times New Roman" panose="02020603050405020304" pitchFamily="18" charset="0"/>
          </a:endParaRPr>
        </a:p>
      </dsp:txBody>
      <dsp:txXfrm>
        <a:off x="161701" y="161701"/>
        <a:ext cx="2989066" cy="438867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 smtClean="0">
                <a:latin typeface="+mn-lt"/>
              </a:defRPr>
            </a:lvl1pPr>
          </a:lstStyle>
          <a:p>
            <a:pPr>
              <a:defRPr/>
            </a:pPr>
            <a:r>
              <a:rPr lang="ru-RU"/>
              <a:t>Технология постановки целей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94CCA31-7A54-4842-908B-FE540691222B}" type="datetimeFigureOut">
              <a:rPr lang="ru-RU"/>
              <a:pPr>
                <a:defRPr/>
              </a:pPr>
              <a:t>20.03.2020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 smtClean="0">
                <a:latin typeface="+mn-lt"/>
              </a:defRPr>
            </a:lvl1pPr>
          </a:lstStyle>
          <a:p>
            <a:pPr>
              <a:defRPr/>
            </a:pPr>
            <a:r>
              <a:rPr lang="ru-RU"/>
              <a:t>Семинар-тренинг по инженерной педагогике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A441FBE5-268A-4809-BAFF-BCF81136FE5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25800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E2CBEED-6E43-4EF5-9070-8195CD0693AE}" type="datetimeFigureOut">
              <a:rPr lang="ru-RU"/>
              <a:pPr>
                <a:defRPr/>
              </a:pPr>
              <a:t>20.03.2020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1DD96C6B-1627-42C7-A259-25D2E6C71F0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31776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79B3E4F-E2FA-4AC0-8046-EBB5431ED074}" type="slidenum">
              <a:rPr lang="ru-RU">
                <a:latin typeface="Calibri" pitchFamily="34" charset="0"/>
              </a:rPr>
              <a:pPr/>
              <a:t>1</a:t>
            </a:fld>
            <a:endParaRPr lang="ru-RU">
              <a:latin typeface="Calibri" pitchFamily="34" charset="0"/>
            </a:endParaRPr>
          </a:p>
        </p:txBody>
      </p:sp>
      <p:sp>
        <p:nvSpPr>
          <p:cNvPr id="11269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683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256B86B-A388-4F7C-955E-ED9681111673}" type="slidenum">
              <a:rPr lang="ru-RU">
                <a:latin typeface="Calibri" pitchFamily="34" charset="0"/>
              </a:rPr>
              <a:pPr/>
              <a:t>2</a:t>
            </a:fld>
            <a:endParaRPr lang="ru-RU">
              <a:latin typeface="Calibri" pitchFamily="34" charset="0"/>
            </a:endParaRPr>
          </a:p>
        </p:txBody>
      </p:sp>
      <p:sp>
        <p:nvSpPr>
          <p:cNvPr id="13317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607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FFFF909-C296-4CB4-B8A2-CC00B4FCF9AB}" type="slidenum">
              <a:rPr lang="ru-RU">
                <a:latin typeface="Calibri" pitchFamily="34" charset="0"/>
              </a:rPr>
              <a:pPr/>
              <a:t>7</a:t>
            </a:fld>
            <a:endParaRPr lang="ru-RU">
              <a:latin typeface="Calibri" pitchFamily="34" charset="0"/>
            </a:endParaRPr>
          </a:p>
        </p:txBody>
      </p:sp>
      <p:sp>
        <p:nvSpPr>
          <p:cNvPr id="22533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368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7652" name="Нижний колонтитул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latin typeface="Calibri" pitchFamily="34" charset="0"/>
            </a:endParaRPr>
          </a:p>
        </p:txBody>
      </p:sp>
      <p:sp>
        <p:nvSpPr>
          <p:cNvPr id="27653" name="Номер слайда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B3E5735-73F3-4683-9D52-45DFCDF87BBD}" type="slidenum">
              <a:rPr lang="ru-RU">
                <a:latin typeface="Calibri" pitchFamily="34" charset="0"/>
              </a:rPr>
              <a:pPr/>
              <a:t>12</a:t>
            </a:fld>
            <a:endParaRPr lang="ru-RU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132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7B955-4D12-42EC-9CC0-B4933E121E5D}" type="datetime1">
              <a:rPr lang="ru-RU"/>
              <a:pPr>
                <a:defRPr/>
              </a:pPr>
              <a:t>20.03.2020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семинар-тренинг по инженерной педагогике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FA0A47-1414-49D0-AF9D-75B48E80434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636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F950B-46FA-460A-8DC6-CA4BA492C3D7}" type="datetime1">
              <a:rPr lang="ru-RU"/>
              <a:pPr>
                <a:defRPr/>
              </a:pPr>
              <a:t>20.03.2020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семинар-тренинг по инженерной педагогике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33EA51-A4C0-4FEF-ADBD-3824036FCF1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813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E8EA4-78FC-4366-A0EE-38E17FC66034}" type="datetime1">
              <a:rPr lang="ru-RU"/>
              <a:pPr>
                <a:defRPr/>
              </a:pPr>
              <a:t>20.03.2020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семинар-тренинг по инженерной педагогике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5123A6-BCD0-4E02-874B-7A098D5D1D7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418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C0F59-95FA-402E-A573-ADE71931B6DF}" type="datetime1">
              <a:rPr lang="ru-RU"/>
              <a:pPr>
                <a:defRPr/>
              </a:pPr>
              <a:t>20.03.2020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семинар-тренинг по инженерной педагогике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E06607-B4BF-472E-936C-F790D3CC407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26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1EB29-122B-4CAE-8835-BF96CCFD8B07}" type="datetime1">
              <a:rPr lang="ru-RU"/>
              <a:pPr>
                <a:defRPr/>
              </a:pPr>
              <a:t>20.03.2020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семинар-тренинг по инженерной педагогике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4C1808-37AE-4E3B-9CE1-447C9665105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5895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CB0CB-E239-480C-8FDB-3A8985D7E06A}" type="datetime1">
              <a:rPr lang="ru-RU"/>
              <a:pPr>
                <a:defRPr/>
              </a:pPr>
              <a:t>20.03.2020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семинар-тренинг по инженерной педагогике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3BAE9-9A09-4358-B72B-CD38DE19449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28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33CE7-A75E-40B3-84FB-63BB02E1966B}" type="datetime1">
              <a:rPr lang="ru-RU"/>
              <a:pPr>
                <a:defRPr/>
              </a:pPr>
              <a:t>20.03.2020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семинар-тренинг по инженерной педагогике</a:t>
            </a:r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825AE3-025E-4521-8DF3-34DCADD78F8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366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7F510-1CA6-4535-A6E6-1A4B34C35744}" type="datetime1">
              <a:rPr lang="ru-RU"/>
              <a:pPr>
                <a:defRPr/>
              </a:pPr>
              <a:t>20.03.2020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семинар-тренинг по инженерной педагогике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5C84B-D9DA-4B02-9F3D-0CE6B7A1DE7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887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D6207-F4E2-4C2B-8A3B-B1B9CDB242E2}" type="datetime1">
              <a:rPr lang="ru-RU"/>
              <a:pPr>
                <a:defRPr/>
              </a:pPr>
              <a:t>20.03.2020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семинар-тренинг по инженерной педагогике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E3DC5-AB04-4644-9EA7-7D9D1C4CDC3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986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FA051-EDA8-410D-80D6-07996DE089B4}" type="datetime1">
              <a:rPr lang="ru-RU"/>
              <a:pPr>
                <a:defRPr/>
              </a:pPr>
              <a:t>20.03.2020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семинар-тренинг по инженерной педагогике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CA37C-3314-4BAF-A369-47F9906AB90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1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D9447-B616-457A-A765-AACA5C76E04B}" type="datetime1">
              <a:rPr lang="ru-RU"/>
              <a:pPr>
                <a:defRPr/>
              </a:pPr>
              <a:t>20.03.2020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семинар-тренинг по инженерной педагогике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A4F38-33EA-4ADE-9D50-C2FC3B19867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379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994B0D6F-72EC-4465-BA54-ABDC8ADEF47C}" type="datetime1">
              <a:rPr lang="ru-RU"/>
              <a:pPr>
                <a:defRPr/>
              </a:pPr>
              <a:t>20.03.2020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семинар-тренинг по инженерной педагогике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fld id="{21565EF1-FAED-4ADF-B447-C4B5BC8FEE8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8" r:id="rId2"/>
    <p:sldLayoutId id="2147483686" r:id="rId3"/>
    <p:sldLayoutId id="2147483679" r:id="rId4"/>
    <p:sldLayoutId id="2147483687" r:id="rId5"/>
    <p:sldLayoutId id="2147483680" r:id="rId6"/>
    <p:sldLayoutId id="2147483681" r:id="rId7"/>
    <p:sldLayoutId id="2147483688" r:id="rId8"/>
    <p:sldLayoutId id="2147483682" r:id="rId9"/>
    <p:sldLayoutId id="2147483683" r:id="rId10"/>
    <p:sldLayoutId id="2147483684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5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5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io.org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5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32656"/>
            <a:ext cx="2987825" cy="23705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300" y="1573783"/>
            <a:ext cx="8293100" cy="19272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/>
              <a:t>Целеполагание в </a:t>
            </a:r>
            <a:r>
              <a:rPr lang="ru-RU" sz="3200" smtClean="0"/>
              <a:t>воспитательном процессе</a:t>
            </a:r>
            <a:endParaRPr lang="ru-RU" sz="3200" dirty="0"/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ubTitle" idx="1"/>
          </p:nvPr>
        </p:nvSpPr>
        <p:spPr>
          <a:xfrm>
            <a:off x="746125" y="3701350"/>
            <a:ext cx="7848600" cy="2246769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/>
              <a:t>1. </a:t>
            </a:r>
            <a:r>
              <a:rPr lang="ru-RU" sz="2800" dirty="0"/>
              <a:t>Способы постановки </a:t>
            </a:r>
            <a:r>
              <a:rPr lang="ru-RU" sz="2800" dirty="0" smtClean="0"/>
              <a:t>целей</a:t>
            </a:r>
            <a:r>
              <a:rPr lang="en-US" sz="2800" dirty="0" smtClean="0"/>
              <a:t> </a:t>
            </a:r>
            <a:r>
              <a:rPr lang="ru-RU" sz="2800" dirty="0" smtClean="0"/>
              <a:t>обучения</a:t>
            </a:r>
            <a:endParaRPr lang="ru-RU" sz="2800" dirty="0"/>
          </a:p>
          <a:p>
            <a:pPr fontAlgn="auto">
              <a:spcBef>
                <a:spcPct val="5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/>
              <a:t>2. Таксономия </a:t>
            </a:r>
            <a:r>
              <a:rPr lang="ru-RU" sz="2800" dirty="0"/>
              <a:t>педагогических </a:t>
            </a:r>
            <a:r>
              <a:rPr lang="ru-RU" sz="2800" dirty="0" smtClean="0"/>
              <a:t>целей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800" dirty="0" smtClean="0"/>
              <a:t>3. </a:t>
            </a:r>
            <a:r>
              <a:rPr lang="ru-RU" sz="2800" dirty="0"/>
              <a:t>Рекомендации, при написании результатов обучения</a:t>
            </a:r>
          </a:p>
        </p:txBody>
      </p:sp>
      <p:pic>
        <p:nvPicPr>
          <p:cNvPr id="10244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" y="582613"/>
            <a:ext cx="1522413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Подзаголовок 2"/>
          <p:cNvSpPr txBox="1">
            <a:spLocks/>
          </p:cNvSpPr>
          <p:nvPr/>
        </p:nvSpPr>
        <p:spPr bwMode="auto">
          <a:xfrm>
            <a:off x="4755827" y="5991944"/>
            <a:ext cx="47847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>
              <a:defRPr sz="2000">
                <a:solidFill>
                  <a:schemeClr val="tx1"/>
                </a:solidFill>
                <a:latin typeface="Arial" charset="0"/>
              </a:defRPr>
            </a:lvl2pPr>
            <a:lvl3pPr marL="914400">
              <a:defRPr>
                <a:solidFill>
                  <a:schemeClr val="tx1"/>
                </a:solidFill>
                <a:latin typeface="Arial" charset="0"/>
              </a:defRPr>
            </a:lvl3pPr>
            <a:lvl4pPr marL="1371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18288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286000" fontAlgn="base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743200" fontAlgn="base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200400" fontAlgn="base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657600" fontAlgn="base">
              <a:spcAft>
                <a:spcPct val="0"/>
              </a:spcAft>
              <a:buSzPct val="100000"/>
              <a:buFont typeface="Arial" charset="0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SzPct val="85000"/>
              <a:buFont typeface="Arial" charset="0"/>
              <a:buNone/>
            </a:pPr>
            <a:r>
              <a:rPr lang="ru-RU" sz="2000" dirty="0">
                <a:solidFill>
                  <a:srgbClr val="57576E"/>
                </a:solidFill>
              </a:rPr>
              <a:t>Докладчик: </a:t>
            </a:r>
            <a:r>
              <a:rPr lang="en-US" sz="2000" dirty="0">
                <a:solidFill>
                  <a:srgbClr val="57576E"/>
                </a:solidFill>
              </a:rPr>
              <a:t>к</a:t>
            </a:r>
            <a:r>
              <a:rPr lang="ru-RU" sz="2000" dirty="0">
                <a:solidFill>
                  <a:srgbClr val="57576E"/>
                </a:solidFill>
              </a:rPr>
              <a:t>.</a:t>
            </a:r>
            <a:r>
              <a:rPr lang="ru-RU" sz="2000" dirty="0" err="1">
                <a:solidFill>
                  <a:srgbClr val="57576E"/>
                </a:solidFill>
              </a:rPr>
              <a:t>п.н</a:t>
            </a:r>
            <a:r>
              <a:rPr lang="ru-RU" sz="2000" dirty="0">
                <a:solidFill>
                  <a:srgbClr val="57576E"/>
                </a:solidFill>
              </a:rPr>
              <a:t>., </a:t>
            </a:r>
          </a:p>
          <a:p>
            <a:pPr eaLnBrk="1" hangingPunct="1">
              <a:spcBef>
                <a:spcPct val="20000"/>
              </a:spcBef>
              <a:buSzPct val="85000"/>
              <a:buFont typeface="Arial" charset="0"/>
              <a:buNone/>
            </a:pPr>
            <a:r>
              <a:rPr lang="ru-RU" sz="2000" dirty="0">
                <a:solidFill>
                  <a:srgbClr val="57576E"/>
                </a:solidFill>
              </a:rPr>
              <a:t>доцент кафедры ПО   </a:t>
            </a:r>
            <a:r>
              <a:rPr lang="ru-RU" sz="2000" dirty="0" err="1">
                <a:solidFill>
                  <a:srgbClr val="57576E"/>
                </a:solidFill>
              </a:rPr>
              <a:t>Готтинг</a:t>
            </a:r>
            <a:r>
              <a:rPr lang="ru-RU" sz="2000" dirty="0">
                <a:solidFill>
                  <a:srgbClr val="57576E"/>
                </a:solidFill>
              </a:rPr>
              <a:t> В.В.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endParaRPr lang="ru-RU" dirty="0">
              <a:solidFill>
                <a:srgbClr val="57576E"/>
              </a:solidFill>
            </a:endParaRPr>
          </a:p>
        </p:txBody>
      </p:sp>
      <p:sp>
        <p:nvSpPr>
          <p:cNvPr id="8" name="Нижний колонтитул 1"/>
          <p:cNvSpPr txBox="1">
            <a:spLocks/>
          </p:cNvSpPr>
          <p:nvPr/>
        </p:nvSpPr>
        <p:spPr>
          <a:xfrm>
            <a:off x="-396875" y="6484938"/>
            <a:ext cx="4114800" cy="328612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семинар-тренинг по инженерной педагогике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36513" y="-242888"/>
            <a:ext cx="8208963" cy="863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 eaLnBrk="1" hangingPunct="1"/>
            <a:r>
              <a:rPr lang="ru-RU" sz="2800">
                <a:solidFill>
                  <a:schemeClr val="bg1"/>
                </a:solidFill>
              </a:rPr>
              <a:t>Традиционные способы постановки целей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589241734"/>
              </p:ext>
            </p:extLst>
          </p:nvPr>
        </p:nvGraphicFramePr>
        <p:xfrm>
          <a:off x="467543" y="1052736"/>
          <a:ext cx="8281170" cy="4712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5604" name="Picture 7" descr="Логотип новый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26988"/>
            <a:ext cx="420687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A6BE5EE-3753-452C-A061-9CCF05A2C460}" type="slidenum">
              <a:rPr lang="ru-RU">
                <a:solidFill>
                  <a:srgbClr val="FFFFFF"/>
                </a:solidFill>
              </a:rPr>
              <a:pPr/>
              <a:t>10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Нижний колонтитул 1"/>
          <p:cNvSpPr txBox="1">
            <a:spLocks/>
          </p:cNvSpPr>
          <p:nvPr/>
        </p:nvSpPr>
        <p:spPr>
          <a:xfrm>
            <a:off x="-396875" y="6529388"/>
            <a:ext cx="4114800" cy="328612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семинар-тренинг по инженерной педагогике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Нижний колонтитул 1"/>
          <p:cNvSpPr txBox="1">
            <a:spLocks/>
          </p:cNvSpPr>
          <p:nvPr/>
        </p:nvSpPr>
        <p:spPr>
          <a:xfrm>
            <a:off x="8101013" y="6524625"/>
            <a:ext cx="1042987" cy="2889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Готтинг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В.В.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9C954B2-A446-4841-9FD8-284C95D530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graphicEl>
                                              <a:dgm id="{19C954B2-A446-4841-9FD8-284C95D530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A35B7CF-065A-4AF3-B9F8-8B037C2B54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dgm id="{3A35B7CF-065A-4AF3-B9F8-8B037C2B54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5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обучения через результат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54013">
              <a:buNone/>
            </a:pPr>
            <a:r>
              <a:rPr lang="ru-RU" b="1" dirty="0">
                <a:solidFill>
                  <a:srgbClr val="0F1699"/>
                </a:solidFill>
              </a:rPr>
              <a:t>Цели </a:t>
            </a:r>
            <a:r>
              <a:rPr lang="ru-RU" dirty="0">
                <a:solidFill>
                  <a:srgbClr val="0F1699"/>
                </a:solidFill>
              </a:rPr>
              <a:t>обучения определяют</a:t>
            </a:r>
            <a:r>
              <a:rPr lang="ru-RU" b="1" dirty="0">
                <a:solidFill>
                  <a:srgbClr val="0F1699"/>
                </a:solidFill>
              </a:rPr>
              <a:t> заданный </a:t>
            </a:r>
            <a:r>
              <a:rPr lang="ru-RU" b="1" dirty="0" smtClean="0">
                <a:solidFill>
                  <a:srgbClr val="0F1699"/>
                </a:solidFill>
              </a:rPr>
              <a:t>результат.</a:t>
            </a:r>
          </a:p>
          <a:p>
            <a:pPr marL="0" indent="354013">
              <a:buNone/>
            </a:pPr>
            <a:r>
              <a:rPr lang="ru-RU" b="1" dirty="0" smtClean="0">
                <a:solidFill>
                  <a:srgbClr val="0F1699"/>
                </a:solidFill>
              </a:rPr>
              <a:t>Результат обучения  </a:t>
            </a:r>
            <a:r>
              <a:rPr lang="ru-RU" dirty="0" smtClean="0">
                <a:solidFill>
                  <a:srgbClr val="0F1699"/>
                </a:solidFill>
              </a:rPr>
              <a:t>-  это формулировка того, что, как ожидается, будет знать, понимать и будет </a:t>
            </a:r>
            <a:r>
              <a:rPr lang="ru-RU" b="1" dirty="0" smtClean="0">
                <a:solidFill>
                  <a:srgbClr val="0F1699"/>
                </a:solidFill>
              </a:rPr>
              <a:t>в состоянии продемонстрировать</a:t>
            </a:r>
            <a:r>
              <a:rPr lang="ru-RU" dirty="0" smtClean="0">
                <a:solidFill>
                  <a:srgbClr val="0F1699"/>
                </a:solidFill>
              </a:rPr>
              <a:t> студент после завершения процесса обучения.</a:t>
            </a:r>
            <a:endParaRPr lang="ru-RU" dirty="0">
              <a:solidFill>
                <a:srgbClr val="0F1699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422094"/>
            <a:ext cx="4617054" cy="34632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073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31825" y="125413"/>
            <a:ext cx="4062413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Обзор понятий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606425" y="1412875"/>
            <a:ext cx="8135938" cy="126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1BFF9"/>
                    </a:gs>
                    <a:gs pos="50000">
                      <a:srgbClr val="FFFFFF"/>
                    </a:gs>
                    <a:gs pos="100000">
                      <a:srgbClr val="F1BFF9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>
                <a:solidFill>
                  <a:srgbClr val="002060"/>
                </a:solidFill>
              </a:rPr>
              <a:t> </a:t>
            </a:r>
            <a:r>
              <a:rPr lang="ru-RU" sz="2800">
                <a:solidFill>
                  <a:srgbClr val="C00000"/>
                </a:solidFill>
              </a:rPr>
              <a:t>               </a:t>
            </a:r>
            <a:r>
              <a:rPr lang="ru-RU" sz="2800">
                <a:solidFill>
                  <a:srgbClr val="002060"/>
                </a:solidFill>
              </a:rPr>
              <a:t>      — это совокупность приемов, применяемых в каком-либо деле, в искусстве </a:t>
            </a:r>
            <a:r>
              <a:rPr lang="ru-RU" sz="2000">
                <a:solidFill>
                  <a:srgbClr val="002060"/>
                </a:solidFill>
              </a:rPr>
              <a:t>(«Толковый словарь»);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650875" y="2924175"/>
            <a:ext cx="8208963" cy="224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1BFF9"/>
                    </a:gs>
                    <a:gs pos="50000">
                      <a:srgbClr val="FFFFFF"/>
                    </a:gs>
                    <a:gs pos="100000">
                      <a:srgbClr val="F1BFF9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>
                <a:solidFill>
                  <a:srgbClr val="C00000"/>
                </a:solidFill>
              </a:rPr>
              <a:t>                      </a:t>
            </a:r>
            <a:r>
              <a:rPr lang="ru-RU" sz="2800">
                <a:solidFill>
                  <a:srgbClr val="002060"/>
                </a:solidFill>
              </a:rPr>
              <a:t>—</a:t>
            </a:r>
            <a:r>
              <a:rPr lang="ru-RU" sz="2800"/>
              <a:t> </a:t>
            </a:r>
            <a:r>
              <a:rPr lang="ru-RU" sz="2800">
                <a:solidFill>
                  <a:srgbClr val="002060"/>
                </a:solidFill>
              </a:rPr>
              <a:t>это </a:t>
            </a:r>
            <a:r>
              <a:rPr lang="ru-RU" sz="2800" u="sng">
                <a:solidFill>
                  <a:srgbClr val="002060"/>
                </a:solidFill>
              </a:rPr>
              <a:t>совокупность</a:t>
            </a:r>
            <a:r>
              <a:rPr lang="ru-RU" sz="2800">
                <a:solidFill>
                  <a:srgbClr val="002060"/>
                </a:solidFill>
              </a:rPr>
              <a:t> и </a:t>
            </a:r>
            <a:r>
              <a:rPr lang="ru-RU" sz="2800" u="sng">
                <a:solidFill>
                  <a:srgbClr val="002060"/>
                </a:solidFill>
              </a:rPr>
              <a:t>последовательность</a:t>
            </a:r>
            <a:r>
              <a:rPr lang="ru-RU" sz="2800">
                <a:solidFill>
                  <a:srgbClr val="002060"/>
                </a:solidFill>
              </a:rPr>
              <a:t> методов и процессов преобразования исходных материалов </a:t>
            </a:r>
            <a:r>
              <a:rPr lang="ru-RU">
                <a:solidFill>
                  <a:srgbClr val="002060"/>
                </a:solidFill>
              </a:rPr>
              <a:t>(будь то люди, информация или физические материалы)</a:t>
            </a:r>
            <a:r>
              <a:rPr lang="ru-RU" sz="2600">
                <a:solidFill>
                  <a:srgbClr val="002060"/>
                </a:solidFill>
              </a:rPr>
              <a:t>, </a:t>
            </a:r>
            <a:r>
              <a:rPr lang="ru-RU" sz="2800">
                <a:solidFill>
                  <a:srgbClr val="002060"/>
                </a:solidFill>
              </a:rPr>
              <a:t>позволяющих получить продукцию с </a:t>
            </a:r>
            <a:r>
              <a:rPr lang="ru-RU" sz="2800" u="sng">
                <a:solidFill>
                  <a:srgbClr val="002060"/>
                </a:solidFill>
              </a:rPr>
              <a:t>заданными</a:t>
            </a:r>
            <a:r>
              <a:rPr lang="ru-RU" sz="2800">
                <a:solidFill>
                  <a:srgbClr val="002060"/>
                </a:solidFill>
              </a:rPr>
              <a:t> параметрами </a:t>
            </a:r>
          </a:p>
        </p:txBody>
      </p:sp>
      <p:pic>
        <p:nvPicPr>
          <p:cNvPr id="26629" name="Picture 7" descr="Логотип новы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0"/>
            <a:ext cx="393700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0" name="Picture 7" descr="Логотип новый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26988"/>
            <a:ext cx="420687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51B224D-5AFF-4892-9C48-D016CC881D69}" type="slidenum">
              <a:rPr lang="ru-RU">
                <a:solidFill>
                  <a:srgbClr val="FFFFFF"/>
                </a:solidFill>
              </a:rPr>
              <a:pPr/>
              <a:t>12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10" name="Нижний колонтитул 1"/>
          <p:cNvSpPr txBox="1">
            <a:spLocks/>
          </p:cNvSpPr>
          <p:nvPr/>
        </p:nvSpPr>
        <p:spPr>
          <a:xfrm>
            <a:off x="-396875" y="6529388"/>
            <a:ext cx="4114800" cy="328612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семинар-тренинг по инженерной педагогике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1825" y="1484313"/>
            <a:ext cx="2211388" cy="3603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C00000"/>
                </a:solidFill>
              </a:rPr>
              <a:t>Технология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50875" y="3014663"/>
            <a:ext cx="2212975" cy="3603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C00000"/>
                </a:solidFill>
              </a:rPr>
              <a:t>Технология</a:t>
            </a:r>
          </a:p>
        </p:txBody>
      </p:sp>
      <p:sp>
        <p:nvSpPr>
          <p:cNvPr id="13" name="Нижний колонтитул 1"/>
          <p:cNvSpPr txBox="1">
            <a:spLocks/>
          </p:cNvSpPr>
          <p:nvPr/>
        </p:nvSpPr>
        <p:spPr>
          <a:xfrm>
            <a:off x="8101013" y="6524625"/>
            <a:ext cx="1042987" cy="2889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Готтинг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В.В.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8" grpId="0"/>
      <p:bldP spid="36870" grpId="0"/>
      <p:bldP spid="4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95288" y="333375"/>
            <a:ext cx="8424862" cy="637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1BFF9"/>
                    </a:gs>
                    <a:gs pos="50000">
                      <a:srgbClr val="FFFFFF"/>
                    </a:gs>
                    <a:gs pos="100000">
                      <a:srgbClr val="F1BFF9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dirty="0">
                <a:solidFill>
                  <a:srgbClr val="C00000"/>
                </a:solidFill>
              </a:rPr>
              <a:t>Педагогическая технология </a:t>
            </a:r>
            <a:r>
              <a:rPr lang="ru-RU" sz="2400" dirty="0">
                <a:solidFill>
                  <a:srgbClr val="002060"/>
                </a:solidFill>
              </a:rPr>
              <a:t>— совокупность психолого-педагогических установок, определяющих специальный набор и компоновку форм, методов, способов, приемов обучения, воспитательных средств; она есть инструментарий педагогического процесса </a:t>
            </a:r>
            <a:r>
              <a:rPr lang="ru-RU" dirty="0">
                <a:solidFill>
                  <a:srgbClr val="002060"/>
                </a:solidFill>
              </a:rPr>
              <a:t>(</a:t>
            </a:r>
            <a:r>
              <a:rPr lang="ru-RU" i="1" dirty="0" err="1">
                <a:solidFill>
                  <a:srgbClr val="002060"/>
                </a:solidFill>
              </a:rPr>
              <a:t>Б.Т.Лихачев</a:t>
            </a:r>
            <a:r>
              <a:rPr lang="ru-RU" dirty="0">
                <a:solidFill>
                  <a:srgbClr val="002060"/>
                </a:solidFill>
              </a:rPr>
              <a:t>)</a:t>
            </a:r>
            <a:r>
              <a:rPr lang="ru-RU" sz="2400" dirty="0">
                <a:solidFill>
                  <a:srgbClr val="002060"/>
                </a:solidFill>
              </a:rPr>
              <a:t>;</a:t>
            </a:r>
          </a:p>
          <a:p>
            <a:pPr eaLnBrk="1" hangingPunct="1"/>
            <a:endParaRPr lang="ru-RU" sz="2400" dirty="0"/>
          </a:p>
          <a:p>
            <a:pPr eaLnBrk="1" hangingPunct="1"/>
            <a:r>
              <a:rPr lang="ru-RU" sz="2400" dirty="0">
                <a:solidFill>
                  <a:srgbClr val="C00000"/>
                </a:solidFill>
              </a:rPr>
              <a:t>Педагогическая технология </a:t>
            </a:r>
            <a:r>
              <a:rPr lang="ru-RU" sz="2400" dirty="0">
                <a:solidFill>
                  <a:srgbClr val="002060"/>
                </a:solidFill>
              </a:rPr>
              <a:t>— предполагает формулировку целей через результаты обучения, выраженные в действиях студентов, надежно осознаваемых и определяемых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ru-RU" i="1" dirty="0">
                <a:solidFill>
                  <a:srgbClr val="002060"/>
                </a:solidFill>
              </a:rPr>
              <a:t>(</a:t>
            </a:r>
            <a:r>
              <a:rPr lang="ru-RU" i="1" dirty="0" err="1">
                <a:solidFill>
                  <a:srgbClr val="002060"/>
                </a:solidFill>
              </a:rPr>
              <a:t>И.Я.Лернер</a:t>
            </a:r>
            <a:r>
              <a:rPr lang="ru-RU" i="1" dirty="0">
                <a:solidFill>
                  <a:srgbClr val="002060"/>
                </a:solidFill>
              </a:rPr>
              <a:t>)</a:t>
            </a:r>
            <a:r>
              <a:rPr lang="ru-RU" sz="2400" dirty="0">
                <a:solidFill>
                  <a:srgbClr val="002060"/>
                </a:solidFill>
              </a:rPr>
              <a:t>;</a:t>
            </a:r>
          </a:p>
          <a:p>
            <a:pPr eaLnBrk="1" hangingPunct="1"/>
            <a:endParaRPr lang="ru-RU" sz="2400" dirty="0"/>
          </a:p>
          <a:p>
            <a:pPr algn="just" eaLnBrk="1" hangingPunct="1"/>
            <a:r>
              <a:rPr lang="ru-RU" sz="2400" dirty="0">
                <a:solidFill>
                  <a:srgbClr val="C00000"/>
                </a:solidFill>
              </a:rPr>
              <a:t>Педагогическая технология </a:t>
            </a:r>
            <a:r>
              <a:rPr lang="ru-RU" sz="2400" dirty="0">
                <a:solidFill>
                  <a:srgbClr val="002060"/>
                </a:solidFill>
              </a:rPr>
              <a:t>— это продуманная во всех деталях модель совместной педагогической деятельности по проектированию, организации и проведению учебного процесса с безусловным обеспечением комфортных условий для студентов и преподавателя </a:t>
            </a:r>
            <a:r>
              <a:rPr lang="ru-RU" dirty="0">
                <a:solidFill>
                  <a:srgbClr val="002060"/>
                </a:solidFill>
              </a:rPr>
              <a:t>(</a:t>
            </a:r>
            <a:r>
              <a:rPr lang="ru-RU" i="1" dirty="0">
                <a:solidFill>
                  <a:srgbClr val="002060"/>
                </a:solidFill>
              </a:rPr>
              <a:t>В.М. Монахов</a:t>
            </a:r>
            <a:r>
              <a:rPr lang="ru-RU" dirty="0">
                <a:solidFill>
                  <a:srgbClr val="002060"/>
                </a:solidFill>
              </a:rPr>
              <a:t>)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31825" y="-26988"/>
            <a:ext cx="4062413" cy="42227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>
                <a:solidFill>
                  <a:schemeClr val="bg1"/>
                </a:solidFill>
              </a:rPr>
              <a:t>Обзор понятий</a:t>
            </a:r>
          </a:p>
        </p:txBody>
      </p:sp>
      <p:pic>
        <p:nvPicPr>
          <p:cNvPr id="28676" name="Picture 7" descr="Логотип новы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3" y="0"/>
            <a:ext cx="4222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Picture 7" descr="Логотип новы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26988"/>
            <a:ext cx="420687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74E0063-FE07-4DCF-BA09-0EDEA87F24B5}" type="slidenum">
              <a:rPr lang="ru-RU">
                <a:solidFill>
                  <a:srgbClr val="FFFFFF"/>
                </a:solidFill>
              </a:rPr>
              <a:pPr/>
              <a:t>13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Нижний колонтитул 1"/>
          <p:cNvSpPr txBox="1">
            <a:spLocks/>
          </p:cNvSpPr>
          <p:nvPr/>
        </p:nvSpPr>
        <p:spPr>
          <a:xfrm>
            <a:off x="-396875" y="6529388"/>
            <a:ext cx="4114800" cy="328612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семинар-тренинг по инженерной педагогике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Нижний колонтитул 1"/>
          <p:cNvSpPr txBox="1">
            <a:spLocks/>
          </p:cNvSpPr>
          <p:nvPr/>
        </p:nvSpPr>
        <p:spPr>
          <a:xfrm>
            <a:off x="8101013" y="6596063"/>
            <a:ext cx="1042987" cy="2889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Готтинг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В.В.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2906" y="101202"/>
            <a:ext cx="8229600" cy="9906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>
                <a:solidFill>
                  <a:srgbClr val="C00000"/>
                </a:solidFill>
              </a:rPr>
              <a:t>Таксономия педагогических целей</a:t>
            </a:r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684213" y="2276475"/>
            <a:ext cx="77041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51520" y="1957387"/>
            <a:ext cx="7416800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ru-RU" sz="2800" dirty="0">
                <a:solidFill>
                  <a:srgbClr val="002060"/>
                </a:solidFill>
              </a:rPr>
              <a:t>Понятие «таксономия»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endParaRPr lang="ru-RU" sz="2400" dirty="0" smtClean="0">
              <a:solidFill>
                <a:srgbClr val="002060"/>
              </a:solidFill>
            </a:endParaRPr>
          </a:p>
          <a:p>
            <a:pPr eaLnBrk="1" hangingPunct="1">
              <a:spcBef>
                <a:spcPts val="0"/>
              </a:spcBef>
            </a:pP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>
                <a:solidFill>
                  <a:srgbClr val="002060"/>
                </a:solidFill>
              </a:rPr>
              <a:t>гр. </a:t>
            </a:r>
            <a:r>
              <a:rPr lang="en-US" i="1" dirty="0">
                <a:solidFill>
                  <a:srgbClr val="002060"/>
                </a:solidFill>
              </a:rPr>
              <a:t>taxis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– расположение по порядку и 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i="1" dirty="0" err="1">
                <a:solidFill>
                  <a:srgbClr val="002060"/>
                </a:solidFill>
              </a:rPr>
              <a:t>nomos</a:t>
            </a:r>
            <a:r>
              <a:rPr lang="ru-RU" dirty="0">
                <a:solidFill>
                  <a:srgbClr val="002060"/>
                </a:solidFill>
              </a:rPr>
              <a:t> - закон)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800" dirty="0">
                <a:solidFill>
                  <a:srgbClr val="002060"/>
                </a:solidFill>
              </a:rPr>
              <a:t>обозначает такую </a:t>
            </a:r>
            <a:r>
              <a:rPr lang="ru-RU" sz="2800" b="1" dirty="0">
                <a:solidFill>
                  <a:srgbClr val="002060"/>
                </a:solidFill>
              </a:rPr>
              <a:t>классификацию</a:t>
            </a:r>
            <a:r>
              <a:rPr lang="ru-RU" sz="2800" dirty="0">
                <a:solidFill>
                  <a:srgbClr val="002060"/>
                </a:solidFill>
              </a:rPr>
              <a:t> и </a:t>
            </a:r>
            <a:r>
              <a:rPr lang="ru-RU" sz="2800" b="1" dirty="0">
                <a:solidFill>
                  <a:srgbClr val="002060"/>
                </a:solidFill>
              </a:rPr>
              <a:t>систематизацию</a:t>
            </a:r>
            <a:r>
              <a:rPr lang="ru-RU" sz="2800" dirty="0">
                <a:solidFill>
                  <a:srgbClr val="002060"/>
                </a:solidFill>
              </a:rPr>
              <a:t> объектов, которая построена на основе их естественной взаимосвязи и использует для описания объектов категории, </a:t>
            </a:r>
            <a:r>
              <a:rPr lang="ru-RU" sz="2800" b="1" dirty="0">
                <a:solidFill>
                  <a:srgbClr val="002060"/>
                </a:solidFill>
              </a:rPr>
              <a:t>расположенные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последовательно</a:t>
            </a:r>
            <a:r>
              <a:rPr lang="ru-RU" sz="2800" dirty="0">
                <a:solidFill>
                  <a:srgbClr val="002060"/>
                </a:solidFill>
              </a:rPr>
              <a:t>, по </a:t>
            </a:r>
            <a:r>
              <a:rPr lang="ru-RU" sz="2800" b="1" dirty="0">
                <a:solidFill>
                  <a:srgbClr val="002060"/>
                </a:solidFill>
              </a:rPr>
              <a:t>нарастающей сложности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9701" name="Picture 7" descr="Логотип новы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26988"/>
            <a:ext cx="420687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2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B479BAA-BE72-4414-A581-5240A687BF25}" type="slidenum">
              <a:rPr lang="ru-RU">
                <a:solidFill>
                  <a:srgbClr val="FFFFFF"/>
                </a:solidFill>
              </a:rPr>
              <a:pPr/>
              <a:t>14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Нижний колонтитул 1"/>
          <p:cNvSpPr txBox="1">
            <a:spLocks/>
          </p:cNvSpPr>
          <p:nvPr/>
        </p:nvSpPr>
        <p:spPr>
          <a:xfrm>
            <a:off x="-396875" y="6529388"/>
            <a:ext cx="4114800" cy="328612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семинар-тренинг по инженерной педагогике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Нижний колонтитул 1"/>
          <p:cNvSpPr txBox="1">
            <a:spLocks/>
          </p:cNvSpPr>
          <p:nvPr/>
        </p:nvSpPr>
        <p:spPr>
          <a:xfrm>
            <a:off x="8101013" y="6524625"/>
            <a:ext cx="1042987" cy="2889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Готтинг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В.В.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0283" y="966787"/>
            <a:ext cx="2095500" cy="26193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7020272" y="3573016"/>
            <a:ext cx="1598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Б. </a:t>
            </a:r>
            <a:r>
              <a:rPr lang="ru-RU" sz="1400" dirty="0" err="1" smtClean="0"/>
              <a:t>Блум</a:t>
            </a:r>
            <a:endParaRPr lang="ru-RU" sz="1400" dirty="0" smtClean="0"/>
          </a:p>
          <a:p>
            <a:pPr algn="ctr"/>
            <a:r>
              <a:rPr lang="ru-RU" sz="1400" dirty="0" smtClean="0"/>
              <a:t>(1913-1999)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95536" y="-88902"/>
            <a:ext cx="80645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800" dirty="0">
                <a:solidFill>
                  <a:schemeClr val="bg1"/>
                </a:solidFill>
              </a:rPr>
              <a:t>Описание целей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390777506"/>
              </p:ext>
            </p:extLst>
          </p:nvPr>
        </p:nvGraphicFramePr>
        <p:xfrm>
          <a:off x="251520" y="620688"/>
          <a:ext cx="9721080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24" name="Picture 7" descr="Логотип новый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26988"/>
            <a:ext cx="420687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E955AD7-742F-4C7C-8D57-6B822D761200}" type="slidenum">
              <a:rPr lang="ru-RU">
                <a:solidFill>
                  <a:srgbClr val="FFFFFF"/>
                </a:solidFill>
              </a:rPr>
              <a:pPr/>
              <a:t>15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12" name="Нижний колонтитул 1"/>
          <p:cNvSpPr txBox="1">
            <a:spLocks/>
          </p:cNvSpPr>
          <p:nvPr/>
        </p:nvSpPr>
        <p:spPr>
          <a:xfrm>
            <a:off x="-396875" y="6529388"/>
            <a:ext cx="4114800" cy="328612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семинар-тренинг по инженерной педагогике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Нижний колонтитул 1"/>
          <p:cNvSpPr txBox="1">
            <a:spLocks/>
          </p:cNvSpPr>
          <p:nvPr/>
        </p:nvSpPr>
        <p:spPr>
          <a:xfrm>
            <a:off x="8101013" y="6596063"/>
            <a:ext cx="1042987" cy="2889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Готтинг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В.В.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2EB6849-D3C9-437D-AF9E-1F258D4465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82EB6849-D3C9-437D-AF9E-1F258D4465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A4AF40D-48B0-441E-B7DC-53784CB4BF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graphicEl>
                                              <a:dgm id="{0A4AF40D-48B0-441E-B7DC-53784CB4BF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269FB4A-C40D-4B1B-B83A-C5A428B717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graphicEl>
                                              <a:dgm id="{9269FB4A-C40D-4B1B-B83A-C5A428B717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4D01076-83C8-4B8E-B690-7F81495A10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graphicEl>
                                              <a:dgm id="{34D01076-83C8-4B8E-B690-7F81495A10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901ED4E-3097-40F0-B25B-E30BD300C9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graphicEl>
                                              <a:dgm id="{4901ED4E-3097-40F0-B25B-E30BD300C9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D1C6718-CAFB-411C-AD2B-8D97FD4599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dgm id="{7D1C6718-CAFB-411C-AD2B-8D97FD4599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27" name="Text Box 23"/>
          <p:cNvSpPr txBox="1">
            <a:spLocks noChangeArrowheads="1"/>
          </p:cNvSpPr>
          <p:nvPr/>
        </p:nvSpPr>
        <p:spPr bwMode="auto">
          <a:xfrm>
            <a:off x="827088" y="388938"/>
            <a:ext cx="7777162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>Основные категории учебных целей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>в аффективной области</a:t>
            </a:r>
          </a:p>
        </p:txBody>
      </p:sp>
      <p:pic>
        <p:nvPicPr>
          <p:cNvPr id="37901" name="Picture 7" descr="Логотип новы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26988"/>
            <a:ext cx="420687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02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733D6DA-2CAF-478C-AF29-78F17FF2E3FB}" type="slidenum">
              <a:rPr lang="ru-RU">
                <a:solidFill>
                  <a:srgbClr val="FFFFFF"/>
                </a:solidFill>
              </a:rPr>
              <a:pPr/>
              <a:t>16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17" name="Нижний колонтитул 1"/>
          <p:cNvSpPr txBox="1">
            <a:spLocks/>
          </p:cNvSpPr>
          <p:nvPr/>
        </p:nvSpPr>
        <p:spPr>
          <a:xfrm>
            <a:off x="-396875" y="6529388"/>
            <a:ext cx="4114800" cy="328612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семинар-тренинг по инженерной педагогике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Нижний колонтитул 1"/>
          <p:cNvSpPr txBox="1">
            <a:spLocks/>
          </p:cNvSpPr>
          <p:nvPr/>
        </p:nvSpPr>
        <p:spPr>
          <a:xfrm>
            <a:off x="8101013" y="6524625"/>
            <a:ext cx="1042987" cy="2889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Готтинг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В.В.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622441844"/>
              </p:ext>
            </p:extLst>
          </p:nvPr>
        </p:nvGraphicFramePr>
        <p:xfrm>
          <a:off x="1524000" y="195728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8874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3736F9A-D66D-499F-AE58-FEF60920AD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73736F9A-D66D-499F-AE58-FEF60920AD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8D2333C-4CE8-4263-A368-B5EF000787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graphicEl>
                                              <a:dgm id="{A8D2333C-4CE8-4263-A368-B5EF000787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209E1DB-883C-4B75-9820-51405132DB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graphicEl>
                                              <a:dgm id="{7209E1DB-883C-4B75-9820-51405132DB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6D151C2-7513-45F1-BB7F-788F4C6BAF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graphicEl>
                                              <a:dgm id="{86D151C2-7513-45F1-BB7F-788F4C6BAF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485B6CC-A797-41AD-A35E-3D4EC7DF83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graphicEl>
                                              <a:dgm id="{A485B6CC-A797-41AD-A35E-3D4EC7DF83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4EE206E-F210-4416-82B9-9E55540DCF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dgm id="{C4EE206E-F210-4416-82B9-9E55540DCF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A074FB8-43A0-4630-BA28-D963A2C98B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graphicEl>
                                              <a:dgm id="{0A074FB8-43A0-4630-BA28-D963A2C98B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03B0E47-33FA-4917-A93A-19EC28B9EF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graphicEl>
                                              <a:dgm id="{603B0E47-33FA-4917-A93A-19EC28B9EF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E5E0D09-9BA3-4F2D-BC90-EF3397D38F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graphicEl>
                                              <a:dgm id="{BE5E0D09-9BA3-4F2D-BC90-EF3397D38F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D724563-7A60-438D-8E4C-C224148C12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>
                                            <p:graphicEl>
                                              <a:dgm id="{5D724563-7A60-438D-8E4C-C224148C12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27" grpId="0"/>
      <p:bldGraphic spid="2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22263"/>
              </p:ext>
            </p:extLst>
          </p:nvPr>
        </p:nvGraphicFramePr>
        <p:xfrm>
          <a:off x="250825" y="476250"/>
          <a:ext cx="8601074" cy="613260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512863"/>
                <a:gridCol w="2880320"/>
                <a:gridCol w="4207891"/>
              </a:tblGrid>
              <a:tr h="36579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Категория</a:t>
                      </a:r>
                      <a:endParaRPr lang="ru-RU" sz="1800" dirty="0"/>
                    </a:p>
                  </a:txBody>
                  <a:tcPr marL="91431" marR="9143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Суть категории</a:t>
                      </a:r>
                      <a:endParaRPr lang="ru-RU" sz="1800" dirty="0"/>
                    </a:p>
                  </a:txBody>
                  <a:tcPr marL="91431" marR="9143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Характеристика</a:t>
                      </a:r>
                      <a:r>
                        <a:rPr lang="ru-RU" sz="1800" baseline="0" dirty="0" smtClean="0"/>
                        <a:t> результатов студентов</a:t>
                      </a:r>
                      <a:endParaRPr lang="ru-RU" sz="1800" dirty="0"/>
                    </a:p>
                  </a:txBody>
                  <a:tcPr marL="91431" marR="9143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1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lang="ru-RU" sz="1600" dirty="0" smtClean="0">
                          <a:solidFill>
                            <a:srgbClr val="0F1699"/>
                          </a:solidFill>
                        </a:rPr>
                        <a:t>Восприятие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F16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1" marR="9143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проявляет умения концентрироваться, слушать, различать, осознавать, воспринимать информацию.</a:t>
                      </a:r>
                      <a:endParaRPr lang="ru-RU" sz="1600" dirty="0">
                        <a:solidFill>
                          <a:srgbClr val="0F16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1" marR="9143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ru-RU" sz="1600" b="1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Проявляет</a:t>
                      </a:r>
                      <a:r>
                        <a:rPr lang="ru-RU" sz="1600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осознание важности учения;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Внимательно </a:t>
                      </a:r>
                      <a:r>
                        <a:rPr lang="ru-RU" sz="1600" b="1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слушает</a:t>
                      </a:r>
                      <a:r>
                        <a:rPr lang="ru-RU" sz="1600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высказывания окружающих - в группе, в беседе;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ru-RU" sz="1600" b="1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Проявляет</a:t>
                      </a:r>
                      <a:r>
                        <a:rPr lang="ru-RU" sz="1600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восприимчивость к проблемам и потребностям других людей, проблемам общественной жизни.</a:t>
                      </a:r>
                      <a:endParaRPr lang="ru-RU" sz="1600" kern="1200" dirty="0">
                        <a:solidFill>
                          <a:srgbClr val="0F16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456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rgbClr val="0F1699"/>
                          </a:solidFill>
                        </a:rPr>
                        <a:t>Реагирование </a:t>
                      </a:r>
                      <a:endParaRPr lang="ru-RU" sz="1600" dirty="0">
                        <a:solidFill>
                          <a:srgbClr val="0F16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1" marR="9143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обозначает активные проявления, исходящие от самого обучающегося, он не просто воспринимает, но и откликается, проявляет интерес к дисциплине, явлению или деятельности (умения вычислять, обсуждать, делать и т.п.).</a:t>
                      </a:r>
                      <a:endParaRPr lang="ru-RU" sz="1600" kern="1200" dirty="0">
                        <a:solidFill>
                          <a:srgbClr val="0F16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ru-RU" sz="1600" b="1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Выполняет</a:t>
                      </a:r>
                      <a:r>
                        <a:rPr lang="ru-RU" sz="1600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заданную педагогом самостоятельную работу;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ru-RU" sz="1600" b="1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Подчиняется</a:t>
                      </a:r>
                      <a:r>
                        <a:rPr lang="ru-RU" sz="1600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внутривузовскому</a:t>
                      </a:r>
                      <a:r>
                        <a:rPr lang="ru-RU" sz="1600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распорядку и правилам поведения;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ru-RU" sz="1600" b="1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Участвует</a:t>
                      </a:r>
                      <a:r>
                        <a:rPr lang="ru-RU" sz="1600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обсуждении вопросов в группе;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ru-RU" sz="1600" b="1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Проявляет</a:t>
                      </a:r>
                      <a:r>
                        <a:rPr lang="ru-RU" sz="1600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интерес к учебной дисциплине.</a:t>
                      </a:r>
                    </a:p>
                  </a:txBody>
                  <a:tcPr marL="91431" marR="9143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30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F1699"/>
                          </a:solidFill>
                        </a:rPr>
                        <a:t>Усвоение ценностных ориентаций </a:t>
                      </a:r>
                    </a:p>
                  </a:txBody>
                  <a:tcPr marL="91431" marR="9143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обозначает различные уровни усвоения ценностных ориентаций: принятие, предпочтение, приверженность, убежденность.</a:t>
                      </a:r>
                      <a:endParaRPr lang="ru-RU" sz="1600" dirty="0">
                        <a:solidFill>
                          <a:srgbClr val="0F16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1" marR="9143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Целенаправленно </a:t>
                      </a:r>
                      <a:r>
                        <a:rPr lang="ru-RU" sz="1600" b="1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изучает</a:t>
                      </a:r>
                      <a:r>
                        <a:rPr lang="ru-RU" sz="1600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различные точки зрения с тем, чтобы вынести собственное суждение;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ru-RU" sz="1600" b="1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Проявляет</a:t>
                      </a:r>
                      <a:r>
                        <a:rPr lang="ru-RU" sz="1600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убежденность, отстаивая тот или иной идеал.</a:t>
                      </a:r>
                    </a:p>
                  </a:txBody>
                  <a:tcPr marL="91431" marR="9143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68313" y="7938"/>
            <a:ext cx="8496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dirty="0">
                <a:solidFill>
                  <a:schemeClr val="bg1"/>
                </a:solidFill>
              </a:rPr>
              <a:t>Учебные цели в аффективной области (по </a:t>
            </a:r>
            <a:r>
              <a:rPr lang="ru-RU" dirty="0" err="1" smtClean="0">
                <a:solidFill>
                  <a:schemeClr val="bg1"/>
                </a:solidFill>
              </a:rPr>
              <a:t>Кратволу</a:t>
            </a:r>
            <a:r>
              <a:rPr lang="ru-RU" dirty="0" smtClean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8938" name="Picture 7" descr="Логотип новы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26988"/>
            <a:ext cx="420687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39" name="Номер слайда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1BDBF8F-A29F-406C-99C8-F3F401121058}" type="slidenum">
              <a:rPr lang="ru-RU">
                <a:solidFill>
                  <a:srgbClr val="FFFFFF"/>
                </a:solidFill>
              </a:rPr>
              <a:pPr/>
              <a:t>17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Нижний колонтитул 1"/>
          <p:cNvSpPr txBox="1">
            <a:spLocks/>
          </p:cNvSpPr>
          <p:nvPr/>
        </p:nvSpPr>
        <p:spPr>
          <a:xfrm>
            <a:off x="-396875" y="6529388"/>
            <a:ext cx="4114800" cy="328612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семинар-тренинг по инженерной педагогике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Нижний колонтитул 1"/>
          <p:cNvSpPr txBox="1">
            <a:spLocks/>
          </p:cNvSpPr>
          <p:nvPr/>
        </p:nvSpPr>
        <p:spPr>
          <a:xfrm>
            <a:off x="8101013" y="6524625"/>
            <a:ext cx="1042987" cy="2889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Готтинг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В.В.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16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572687"/>
              </p:ext>
            </p:extLst>
          </p:nvPr>
        </p:nvGraphicFramePr>
        <p:xfrm>
          <a:off x="36514" y="476250"/>
          <a:ext cx="9107486" cy="633376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059423"/>
                <a:gridCol w="3354897"/>
                <a:gridCol w="3693166"/>
              </a:tblGrid>
              <a:tr h="36579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Категория</a:t>
                      </a:r>
                      <a:endParaRPr lang="ru-RU" sz="1800" dirty="0"/>
                    </a:p>
                  </a:txBody>
                  <a:tcPr marL="91431" marR="9143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Суть категории</a:t>
                      </a:r>
                      <a:endParaRPr lang="ru-RU" sz="1800" dirty="0"/>
                    </a:p>
                  </a:txBody>
                  <a:tcPr marL="91431" marR="9143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Характеристика</a:t>
                      </a:r>
                      <a:r>
                        <a:rPr lang="ru-RU" sz="1800" baseline="0" dirty="0" smtClean="0"/>
                        <a:t> результатов студентов</a:t>
                      </a:r>
                      <a:endParaRPr lang="ru-RU" sz="1800" dirty="0"/>
                    </a:p>
                  </a:txBody>
                  <a:tcPr marL="91431" marR="9143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07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F1699"/>
                          </a:solidFill>
                        </a:rPr>
                        <a:t>Организация ценностных ориентаций </a:t>
                      </a:r>
                    </a:p>
                    <a:p>
                      <a:pPr algn="l"/>
                      <a:endParaRPr lang="ru-RU" sz="1600" dirty="0">
                        <a:solidFill>
                          <a:srgbClr val="0F16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1" marR="9143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проявляет осмысление и соединение различных ценностных ориентаций, разрешение возможных противоречий между ними и формирование системы ценностей  на основе более значимых и устойчивых, т.е. осмысление своего отношения, организация системы ценностей.</a:t>
                      </a:r>
                    </a:p>
                  </a:txBody>
                  <a:tcPr marL="91431" marR="9143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ru-RU" sz="1600" b="1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Пытается</a:t>
                      </a:r>
                      <a:r>
                        <a:rPr lang="ru-RU" sz="1600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определить основные черты любимого произведения искусства,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ru-RU" sz="1600" b="1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Принимает</a:t>
                      </a:r>
                      <a:r>
                        <a:rPr lang="ru-RU" sz="1600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себя ответственность за свое поведение;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ru-RU" sz="1600" b="1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Понимает</a:t>
                      </a:r>
                      <a:r>
                        <a:rPr lang="ru-RU" sz="1600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свои возможности и ограничения.</a:t>
                      </a:r>
                    </a:p>
                  </a:txBody>
                  <a:tcPr marL="91431" marR="9143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80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F1699"/>
                          </a:solidFill>
                        </a:rPr>
                        <a:t>Распространение ценностной ориентации или их</a:t>
                      </a:r>
                      <a:r>
                        <a:rPr lang="ru-RU" sz="1600" baseline="0" dirty="0" smtClean="0">
                          <a:solidFill>
                            <a:srgbClr val="0F1699"/>
                          </a:solidFill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F1699"/>
                          </a:solidFill>
                        </a:rPr>
                        <a:t>комплекса на</a:t>
                      </a:r>
                      <a:r>
                        <a:rPr lang="ru-RU" sz="1600" baseline="0" dirty="0" smtClean="0">
                          <a:solidFill>
                            <a:srgbClr val="0F1699"/>
                          </a:solidFill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F1699"/>
                          </a:solidFill>
                        </a:rPr>
                        <a:t>деятельность</a:t>
                      </a:r>
                    </a:p>
                    <a:p>
                      <a:pPr algn="l"/>
                      <a:endParaRPr kumimoji="0" lang="ru-RU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F1699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1" marR="9143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обозначает усвоение ценностей, на котором они устойчиво определяют поведение студента, входят в привычный образ действий, или жизненный стиль.</a:t>
                      </a:r>
                      <a:endParaRPr lang="ru-RU" sz="1600" kern="1200" dirty="0">
                        <a:solidFill>
                          <a:srgbClr val="0F16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Устойчиво </a:t>
                      </a:r>
                      <a:r>
                        <a:rPr lang="ru-RU" sz="1600" b="1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проявляет</a:t>
                      </a:r>
                      <a:r>
                        <a:rPr lang="ru-RU" sz="1600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самостоятельность в учебной работе;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ru-RU" sz="1600" b="1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Проявляет</a:t>
                      </a:r>
                      <a:r>
                        <a:rPr lang="ru-RU" sz="1600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стремление к сотрудничеству в групповой деятельности;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ru-RU" sz="1600" b="1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Проявляет</a:t>
                      </a:r>
                      <a:r>
                        <a:rPr lang="ru-RU" sz="1600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готовность к пересмотру своих суждений и изменению образа действий в свете убедительных аргументов;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ru-RU" sz="1600" b="1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Формулирует</a:t>
                      </a:r>
                      <a:r>
                        <a:rPr lang="ru-RU" sz="1600" kern="1200" dirty="0" smtClean="0">
                          <a:solidFill>
                            <a:srgbClr val="0F16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устойчивое и последовательное жизненное кредо.</a:t>
                      </a:r>
                    </a:p>
                  </a:txBody>
                  <a:tcPr marL="91431" marR="9143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468313" y="7938"/>
            <a:ext cx="8496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dirty="0">
                <a:solidFill>
                  <a:schemeClr val="bg1"/>
                </a:solidFill>
              </a:rPr>
              <a:t>Учебные цели в аффективной области (по </a:t>
            </a:r>
            <a:r>
              <a:rPr lang="ru-RU" dirty="0" err="1" smtClean="0">
                <a:solidFill>
                  <a:schemeClr val="bg1"/>
                </a:solidFill>
              </a:rPr>
              <a:t>Кратволу</a:t>
            </a:r>
            <a:r>
              <a:rPr lang="ru-RU" dirty="0" smtClean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8938" name="Picture 7" descr="Логотип новы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26988"/>
            <a:ext cx="420687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39" name="Номер слайда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1BDBF8F-A29F-406C-99C8-F3F401121058}" type="slidenum">
              <a:rPr lang="ru-RU">
                <a:solidFill>
                  <a:srgbClr val="FFFFFF"/>
                </a:solidFill>
              </a:rPr>
              <a:pPr/>
              <a:t>18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Нижний колонтитул 1"/>
          <p:cNvSpPr txBox="1">
            <a:spLocks/>
          </p:cNvSpPr>
          <p:nvPr/>
        </p:nvSpPr>
        <p:spPr>
          <a:xfrm>
            <a:off x="-396875" y="6529388"/>
            <a:ext cx="4114800" cy="328612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семинар-тренинг по инженерной педагогике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84213" y="1412875"/>
            <a:ext cx="7777162" cy="353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800" dirty="0">
                <a:solidFill>
                  <a:srgbClr val="0F1699"/>
                </a:solidFill>
              </a:rPr>
              <a:t>Когнитивные цели могут быть достигнуты в ходе занятия или серии занятий, т.е. могут иметь </a:t>
            </a:r>
            <a:r>
              <a:rPr lang="ru-RU" sz="2800" dirty="0">
                <a:solidFill>
                  <a:srgbClr val="CC0000"/>
                </a:solidFill>
              </a:rPr>
              <a:t>краткосрочные результаты</a:t>
            </a:r>
            <a:r>
              <a:rPr lang="ru-RU" sz="2800" dirty="0"/>
              <a:t>. </a:t>
            </a:r>
          </a:p>
          <a:p>
            <a:pPr eaLnBrk="1" hangingPunct="1">
              <a:spcBef>
                <a:spcPct val="50000"/>
              </a:spcBef>
            </a:pPr>
            <a:endParaRPr lang="ru-RU" sz="2800" dirty="0"/>
          </a:p>
          <a:p>
            <a:pPr algn="ctr" eaLnBrk="1" hangingPunct="1">
              <a:spcBef>
                <a:spcPct val="50000"/>
              </a:spcBef>
            </a:pPr>
            <a:r>
              <a:rPr lang="ru-RU" sz="2800" dirty="0" smtClean="0">
                <a:solidFill>
                  <a:srgbClr val="0F1699"/>
                </a:solidFill>
              </a:rPr>
              <a:t>                                  имеющие </a:t>
            </a:r>
            <a:r>
              <a:rPr lang="ru-RU" sz="2800" dirty="0">
                <a:solidFill>
                  <a:srgbClr val="0F1699"/>
                </a:solidFill>
              </a:rPr>
              <a:t>более глубокий личностный характер относятся соответственно </a:t>
            </a:r>
            <a:r>
              <a:rPr lang="ru-RU" sz="2800" dirty="0">
                <a:solidFill>
                  <a:srgbClr val="CC0000"/>
                </a:solidFill>
              </a:rPr>
              <a:t>к долгосрочным результатам</a:t>
            </a:r>
            <a:r>
              <a:rPr lang="ru-RU" sz="2800" dirty="0"/>
              <a:t>.</a:t>
            </a:r>
          </a:p>
        </p:txBody>
      </p:sp>
      <p:pic>
        <p:nvPicPr>
          <p:cNvPr id="41987" name="Picture 7" descr="Логотип новы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26988"/>
            <a:ext cx="420687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8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97C17AC-663B-4C1C-ADF0-BF09188C49E2}" type="slidenum">
              <a:rPr lang="ru-RU">
                <a:solidFill>
                  <a:srgbClr val="FFFFFF"/>
                </a:solidFill>
              </a:rPr>
              <a:pPr/>
              <a:t>19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20" name="Нижний колонтитул 1"/>
          <p:cNvSpPr txBox="1">
            <a:spLocks/>
          </p:cNvSpPr>
          <p:nvPr/>
        </p:nvSpPr>
        <p:spPr>
          <a:xfrm>
            <a:off x="-396875" y="6529388"/>
            <a:ext cx="4114800" cy="328612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семинар-тренинг по инженерной педагогике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Нижний колонтитул 1"/>
          <p:cNvSpPr txBox="1">
            <a:spLocks/>
          </p:cNvSpPr>
          <p:nvPr/>
        </p:nvSpPr>
        <p:spPr>
          <a:xfrm>
            <a:off x="8101013" y="6524625"/>
            <a:ext cx="1042987" cy="2889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Готтинг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В.В.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85304" y="1412776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F1699"/>
                </a:solidFill>
              </a:rPr>
              <a:t>Когнитивные цели</a:t>
            </a:r>
            <a:endParaRPr lang="ru-RU" sz="2800" dirty="0">
              <a:solidFill>
                <a:srgbClr val="0F169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3546855"/>
            <a:ext cx="4392488" cy="57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F1699"/>
                </a:solidFill>
              </a:rPr>
              <a:t>Аффективные цели,</a:t>
            </a:r>
            <a:endParaRPr lang="ru-RU" sz="2800" dirty="0">
              <a:solidFill>
                <a:srgbClr val="0F1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5605" y="2175595"/>
            <a:ext cx="8229600" cy="329247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b="1" dirty="0" smtClean="0">
                <a:solidFill>
                  <a:srgbClr val="002060"/>
                </a:solidFill>
              </a:rPr>
              <a:t>Любая деятельность может быть </a:t>
            </a:r>
          </a:p>
          <a:p>
            <a:pPr marL="0" indent="0" algn="ctr">
              <a:buFont typeface="Arial" charset="0"/>
              <a:buNone/>
            </a:pPr>
            <a:r>
              <a:rPr lang="ru-RU" b="1" dirty="0" smtClean="0">
                <a:solidFill>
                  <a:srgbClr val="002060"/>
                </a:solidFill>
              </a:rPr>
              <a:t>либо технологией, либо искусством; </a:t>
            </a:r>
          </a:p>
          <a:p>
            <a:pPr marL="0" indent="0" algn="ctr">
              <a:buFont typeface="Arial" charset="0"/>
              <a:buNone/>
            </a:pPr>
            <a:r>
              <a:rPr lang="ru-RU" b="1" dirty="0" smtClean="0">
                <a:solidFill>
                  <a:srgbClr val="002060"/>
                </a:solidFill>
              </a:rPr>
              <a:t>искусство основано на интуиции, </a:t>
            </a:r>
          </a:p>
          <a:p>
            <a:pPr marL="0" indent="0" algn="ctr">
              <a:buFont typeface="Arial" charset="0"/>
              <a:buNone/>
            </a:pPr>
            <a:r>
              <a:rPr lang="ru-RU" b="1" dirty="0" smtClean="0">
                <a:solidFill>
                  <a:srgbClr val="002060"/>
                </a:solidFill>
              </a:rPr>
              <a:t>технология - на науке. </a:t>
            </a:r>
          </a:p>
          <a:p>
            <a:pPr marL="0" indent="0" algn="ctr">
              <a:buFont typeface="Arial" charset="0"/>
              <a:buNone/>
            </a:pPr>
            <a:r>
              <a:rPr lang="ru-RU" b="1" dirty="0" smtClean="0">
                <a:solidFill>
                  <a:srgbClr val="002060"/>
                </a:solidFill>
              </a:rPr>
              <a:t>С искусства все начинается,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технологией заканчивается, </a:t>
            </a:r>
            <a:r>
              <a:rPr lang="ru-RU" b="1" dirty="0">
                <a:solidFill>
                  <a:srgbClr val="002060"/>
                </a:solidFill>
              </a:rPr>
              <a:t>чтобы затем все началось </a:t>
            </a:r>
            <a:r>
              <a:rPr lang="ru-RU" b="1" dirty="0" smtClean="0">
                <a:solidFill>
                  <a:srgbClr val="002060"/>
                </a:solidFill>
              </a:rPr>
              <a:t>сначала.</a:t>
            </a:r>
            <a:endParaRPr lang="ru-RU" b="1" dirty="0">
              <a:solidFill>
                <a:srgbClr val="002060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ru-RU" sz="1800" b="1" dirty="0" smtClean="0">
                <a:solidFill>
                  <a:srgbClr val="002060"/>
                </a:solidFill>
              </a:rPr>
              <a:t>В.П. Беспалько</a:t>
            </a:r>
          </a:p>
          <a:p>
            <a:pPr marL="0" indent="0">
              <a:buFont typeface="Arial" charset="0"/>
              <a:buNone/>
            </a:pPr>
            <a:endParaRPr lang="ru-RU" dirty="0" smtClean="0"/>
          </a:p>
        </p:txBody>
      </p:sp>
      <p:pic>
        <p:nvPicPr>
          <p:cNvPr id="12291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" y="404813"/>
            <a:ext cx="1522413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B2487A8-BE45-4936-BAEE-EF10577F2AF9}" type="slidenum">
              <a:rPr lang="ru-RU">
                <a:solidFill>
                  <a:srgbClr val="FFFFFF"/>
                </a:solidFill>
              </a:rPr>
              <a:pPr/>
              <a:t>2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Нижний колонтитул 1"/>
          <p:cNvSpPr txBox="1">
            <a:spLocks/>
          </p:cNvSpPr>
          <p:nvPr/>
        </p:nvSpPr>
        <p:spPr>
          <a:xfrm>
            <a:off x="8101013" y="6524625"/>
            <a:ext cx="1042987" cy="2889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Готтинг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В.В.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Нижний колонтитул 1"/>
          <p:cNvSpPr txBox="1">
            <a:spLocks/>
          </p:cNvSpPr>
          <p:nvPr/>
        </p:nvSpPr>
        <p:spPr>
          <a:xfrm>
            <a:off x="-396875" y="6529388"/>
            <a:ext cx="4114800" cy="328612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семинар-тренинг по инженерной педагогике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246" y="466055"/>
            <a:ext cx="1674242" cy="2584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bg1">
                    <a:lumMod val="50000"/>
                  </a:schemeClr>
                </a:solidFill>
              </a:rPr>
              <a:t>Рекомендации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ru-RU" sz="3200" dirty="0" smtClean="0">
                <a:solidFill>
                  <a:schemeClr val="bg1">
                    <a:lumMod val="50000"/>
                  </a:schemeClr>
                </a:solidFill>
              </a:rPr>
              <a:t>при 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>написании </a:t>
            </a:r>
            <a:r>
              <a:rPr lang="ru-RU" sz="3200" dirty="0" smtClean="0">
                <a:solidFill>
                  <a:schemeClr val="bg1">
                    <a:lumMod val="50000"/>
                  </a:schemeClr>
                </a:solidFill>
              </a:rPr>
              <a:t>результатов </a:t>
            </a:r>
            <a:r>
              <a:rPr lang="ru-RU" sz="3200" dirty="0">
                <a:solidFill>
                  <a:schemeClr val="bg1">
                    <a:lumMod val="50000"/>
                  </a:schemeClr>
                </a:solidFill>
              </a:rPr>
              <a:t>обучения: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876800"/>
          </a:xfrm>
        </p:spPr>
        <p:txBody>
          <a:bodyPr/>
          <a:lstStyle/>
          <a:p>
            <a:r>
              <a:rPr lang="ru-RU" dirty="0" smtClean="0">
                <a:solidFill>
                  <a:srgbClr val="0F1699"/>
                </a:solidFill>
              </a:rPr>
              <a:t>Каждый результат обучения должен начинаться с </a:t>
            </a:r>
            <a:r>
              <a:rPr lang="ru-RU" dirty="0" smtClean="0">
                <a:solidFill>
                  <a:srgbClr val="C00000"/>
                </a:solidFill>
              </a:rPr>
              <a:t>глагола действия</a:t>
            </a:r>
            <a:r>
              <a:rPr lang="ru-RU" dirty="0" smtClean="0">
                <a:solidFill>
                  <a:srgbClr val="0F1699"/>
                </a:solidFill>
              </a:rPr>
              <a:t>, за которым следует </a:t>
            </a:r>
            <a:r>
              <a:rPr lang="ru-RU" dirty="0" smtClean="0">
                <a:solidFill>
                  <a:srgbClr val="C00000"/>
                </a:solidFill>
              </a:rPr>
              <a:t>фраза, описывающая </a:t>
            </a:r>
            <a:r>
              <a:rPr lang="ru-RU" dirty="0" smtClean="0">
                <a:solidFill>
                  <a:srgbClr val="0F1699"/>
                </a:solidFill>
              </a:rPr>
              <a:t>контекст;</a:t>
            </a:r>
          </a:p>
          <a:p>
            <a:r>
              <a:rPr lang="ru-RU" dirty="0" smtClean="0">
                <a:solidFill>
                  <a:srgbClr val="0F1699"/>
                </a:solidFill>
              </a:rPr>
              <a:t>По возможности, используйте только </a:t>
            </a:r>
            <a:r>
              <a:rPr lang="ru-RU" dirty="0" smtClean="0">
                <a:solidFill>
                  <a:srgbClr val="C00000"/>
                </a:solidFill>
              </a:rPr>
              <a:t>один глагол</a:t>
            </a:r>
            <a:r>
              <a:rPr lang="ru-RU" dirty="0" smtClean="0">
                <a:solidFill>
                  <a:srgbClr val="0F1699"/>
                </a:solidFill>
              </a:rPr>
              <a:t> для каждого результата обучения;</a:t>
            </a:r>
          </a:p>
          <a:p>
            <a:r>
              <a:rPr lang="ru-RU" dirty="0" smtClean="0">
                <a:solidFill>
                  <a:srgbClr val="0F1699"/>
                </a:solidFill>
              </a:rPr>
              <a:t>Избегайте </a:t>
            </a:r>
            <a:r>
              <a:rPr lang="ru-RU" dirty="0" smtClean="0">
                <a:solidFill>
                  <a:srgbClr val="C00000"/>
                </a:solidFill>
              </a:rPr>
              <a:t>сложных</a:t>
            </a:r>
            <a:r>
              <a:rPr lang="ru-RU" dirty="0" smtClean="0">
                <a:solidFill>
                  <a:srgbClr val="0F1699"/>
                </a:solidFill>
              </a:rPr>
              <a:t> предложений. </a:t>
            </a:r>
          </a:p>
          <a:p>
            <a:endParaRPr lang="ru-RU" sz="800" b="1" dirty="0" smtClean="0">
              <a:solidFill>
                <a:srgbClr val="0F1699"/>
              </a:solidFill>
            </a:endParaRPr>
          </a:p>
          <a:p>
            <a:pPr marL="720725" indent="0">
              <a:buNone/>
            </a:pPr>
            <a:r>
              <a:rPr lang="ru-RU" sz="2000" b="1" dirty="0" smtClean="0">
                <a:solidFill>
                  <a:srgbClr val="0F1699"/>
                </a:solidFill>
              </a:rPr>
              <a:t>Изобразить:</a:t>
            </a:r>
          </a:p>
          <a:p>
            <a:pPr marL="720725" indent="0">
              <a:buNone/>
            </a:pPr>
            <a:r>
              <a:rPr lang="ru-RU" sz="2000" dirty="0" smtClean="0">
                <a:solidFill>
                  <a:srgbClr val="0F1699"/>
                </a:solidFill>
              </a:rPr>
              <a:t>- характеристическую </a:t>
            </a:r>
            <a:r>
              <a:rPr lang="ru-RU" sz="2000" dirty="0">
                <a:solidFill>
                  <a:srgbClr val="0F1699"/>
                </a:solidFill>
              </a:rPr>
              <a:t>кривую </a:t>
            </a:r>
            <a:r>
              <a:rPr lang="ru-RU" sz="2000" dirty="0" smtClean="0">
                <a:solidFill>
                  <a:srgbClr val="0F1699"/>
                </a:solidFill>
              </a:rPr>
              <a:t>насоса; </a:t>
            </a:r>
          </a:p>
          <a:p>
            <a:pPr marL="720725" indent="0">
              <a:buNone/>
            </a:pPr>
            <a:r>
              <a:rPr lang="ru-RU" sz="2000" dirty="0" smtClean="0">
                <a:solidFill>
                  <a:srgbClr val="0F1699"/>
                </a:solidFill>
              </a:rPr>
              <a:t>- характеристическую </a:t>
            </a:r>
            <a:r>
              <a:rPr lang="ru-RU" sz="2000" dirty="0">
                <a:solidFill>
                  <a:srgbClr val="0F1699"/>
                </a:solidFill>
              </a:rPr>
              <a:t>кривую </a:t>
            </a:r>
            <a:r>
              <a:rPr lang="ru-RU" sz="2000" dirty="0" smtClean="0">
                <a:solidFill>
                  <a:srgbClr val="0F1699"/>
                </a:solidFill>
              </a:rPr>
              <a:t>трубопровода; </a:t>
            </a:r>
          </a:p>
          <a:p>
            <a:pPr marL="720725" indent="0">
              <a:buNone/>
            </a:pPr>
            <a:r>
              <a:rPr lang="ru-RU" sz="2000" dirty="0" smtClean="0">
                <a:solidFill>
                  <a:srgbClr val="0F1699"/>
                </a:solidFill>
              </a:rPr>
              <a:t>- рабочую </a:t>
            </a:r>
            <a:r>
              <a:rPr lang="ru-RU" sz="2000" dirty="0">
                <a:solidFill>
                  <a:srgbClr val="0F1699"/>
                </a:solidFill>
              </a:rPr>
              <a:t>точку системы </a:t>
            </a:r>
            <a:r>
              <a:rPr lang="ru-RU" sz="2000" dirty="0" smtClean="0">
                <a:solidFill>
                  <a:srgbClr val="0F1699"/>
                </a:solidFill>
              </a:rPr>
              <a:t>насос-трубопровод. </a:t>
            </a:r>
          </a:p>
          <a:p>
            <a:pPr marL="720725" indent="0">
              <a:buNone/>
            </a:pPr>
            <a:r>
              <a:rPr lang="ru-RU" sz="2000" b="1" dirty="0" smtClean="0">
                <a:solidFill>
                  <a:srgbClr val="0F1699"/>
                </a:solidFill>
              </a:rPr>
              <a:t>Показать</a:t>
            </a:r>
            <a:r>
              <a:rPr lang="ru-RU" sz="2000" dirty="0">
                <a:solidFill>
                  <a:srgbClr val="0F1699"/>
                </a:solidFill>
              </a:rPr>
              <a:t>, каким образом каждая из них может быть изменена на </a:t>
            </a:r>
            <a:r>
              <a:rPr lang="ru-RU" sz="2000" dirty="0" smtClean="0">
                <a:solidFill>
                  <a:srgbClr val="0F1699"/>
                </a:solidFill>
              </a:rPr>
              <a:t>практике</a:t>
            </a:r>
            <a:endParaRPr lang="ru-RU" sz="2000" dirty="0">
              <a:solidFill>
                <a:srgbClr val="0F1699"/>
              </a:solidFill>
            </a:endParaRPr>
          </a:p>
          <a:p>
            <a:endParaRPr lang="ru-RU" sz="2800" dirty="0" smtClean="0">
              <a:solidFill>
                <a:srgbClr val="002060"/>
              </a:solidFill>
            </a:endParaRPr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6EFE04D-7CF1-4CC1-8761-4CAD7CB5D25B}" type="slidenum">
              <a:rPr lang="ru-RU">
                <a:solidFill>
                  <a:srgbClr val="FFFFFF"/>
                </a:solidFill>
              </a:rPr>
              <a:pPr/>
              <a:t>20</a:t>
            </a:fld>
            <a:endParaRPr lang="ru-RU">
              <a:solidFill>
                <a:srgbClr val="FFFFFF"/>
              </a:solidFill>
            </a:endParaRPr>
          </a:p>
        </p:txBody>
      </p:sp>
      <p:pic>
        <p:nvPicPr>
          <p:cNvPr id="44037" name="Picture 7" descr="Логотип новы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26988"/>
            <a:ext cx="420687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Нижний колонтитул 1"/>
          <p:cNvSpPr txBox="1">
            <a:spLocks/>
          </p:cNvSpPr>
          <p:nvPr/>
        </p:nvSpPr>
        <p:spPr>
          <a:xfrm>
            <a:off x="-396875" y="6529388"/>
            <a:ext cx="4114800" cy="328612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семинар-тренинг по инженерной педагогике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Нижний колонтитул 1"/>
          <p:cNvSpPr txBox="1">
            <a:spLocks/>
          </p:cNvSpPr>
          <p:nvPr/>
        </p:nvSpPr>
        <p:spPr>
          <a:xfrm>
            <a:off x="8101013" y="6524625"/>
            <a:ext cx="1042987" cy="2889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Готтинг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В.В.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332052124"/>
              </p:ext>
            </p:extLst>
          </p:nvPr>
        </p:nvGraphicFramePr>
        <p:xfrm>
          <a:off x="4283968" y="1124744"/>
          <a:ext cx="4546848" cy="102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E334558-2F1F-4F87-AE00-1DC1FA32B3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dgm id="{2E334558-2F1F-4F87-AE00-1DC1FA32B3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30D71C9-BF2D-48B1-BC05-632D3BCBE0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graphicEl>
                                              <a:dgm id="{F30D71C9-BF2D-48B1-BC05-632D3BCBE0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A583AFE-EE61-46AA-9B4D-B5FCE87F4F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dgm id="{1A583AFE-EE61-46AA-9B4D-B5FCE87F4F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ED51D11-76E8-4957-BB12-7B51A954EF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graphicEl>
                                              <a:dgm id="{3ED51D11-76E8-4957-BB12-7B51A954EF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Graphic spid="8" grpId="0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4"/>
          <p:cNvSpPr txBox="1">
            <a:spLocks noChangeArrowheads="1"/>
          </p:cNvSpPr>
          <p:nvPr/>
        </p:nvSpPr>
        <p:spPr bwMode="auto">
          <a:xfrm>
            <a:off x="457200" y="1285875"/>
            <a:ext cx="8686800" cy="329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 dirty="0">
                <a:solidFill>
                  <a:srgbClr val="0F1699"/>
                </a:solidFill>
              </a:rPr>
              <a:t>Чтобы сделать цели </a:t>
            </a:r>
            <a:r>
              <a:rPr lang="ru-RU" sz="3200" dirty="0" err="1">
                <a:solidFill>
                  <a:srgbClr val="0F1699"/>
                </a:solidFill>
              </a:rPr>
              <a:t>диагностичными</a:t>
            </a:r>
            <a:r>
              <a:rPr lang="ru-RU" sz="3200" dirty="0">
                <a:solidFill>
                  <a:srgbClr val="0F1699"/>
                </a:solidFill>
              </a:rPr>
              <a:t>, необходимо выдвинуть </a:t>
            </a:r>
            <a:r>
              <a:rPr lang="ru-RU" sz="3200" dirty="0">
                <a:solidFill>
                  <a:srgbClr val="C00000"/>
                </a:solidFill>
              </a:rPr>
              <a:t>критерий достижения каждой цели</a:t>
            </a:r>
            <a:r>
              <a:rPr lang="ru-RU" sz="3200" dirty="0"/>
              <a:t>. </a:t>
            </a:r>
          </a:p>
          <a:p>
            <a:pPr eaLnBrk="1" hangingPunct="1">
              <a:spcBef>
                <a:spcPct val="50000"/>
              </a:spcBef>
            </a:pPr>
            <a:r>
              <a:rPr lang="ru-RU" sz="3200" dirty="0">
                <a:solidFill>
                  <a:srgbClr val="0F1699"/>
                </a:solidFill>
              </a:rPr>
              <a:t>Цель, в описании которой заложены полно и надежно описывающие ее признаки, называют </a:t>
            </a:r>
            <a:r>
              <a:rPr lang="ru-RU" sz="3200" dirty="0">
                <a:solidFill>
                  <a:srgbClr val="C00000"/>
                </a:solidFill>
              </a:rPr>
              <a:t>идентифицируемой.</a:t>
            </a:r>
          </a:p>
        </p:txBody>
      </p:sp>
      <p:pic>
        <p:nvPicPr>
          <p:cNvPr id="45059" name="Picture 7" descr="Логотип новы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26988"/>
            <a:ext cx="420687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AB4318B-3B80-411E-8457-7C1DA4339ADA}" type="slidenum">
              <a:rPr lang="ru-RU">
                <a:solidFill>
                  <a:srgbClr val="FFFFFF"/>
                </a:solidFill>
              </a:rPr>
              <a:pPr/>
              <a:t>21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Нижний колонтитул 1"/>
          <p:cNvSpPr txBox="1">
            <a:spLocks/>
          </p:cNvSpPr>
          <p:nvPr/>
        </p:nvSpPr>
        <p:spPr>
          <a:xfrm>
            <a:off x="-396875" y="6529388"/>
            <a:ext cx="4114800" cy="328612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семинар-тренинг по инженерной педагогике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Нижний колонтитул 1"/>
          <p:cNvSpPr txBox="1">
            <a:spLocks/>
          </p:cNvSpPr>
          <p:nvPr/>
        </p:nvSpPr>
        <p:spPr>
          <a:xfrm>
            <a:off x="8101013" y="6524625"/>
            <a:ext cx="1042987" cy="2889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Готтинг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В.В.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7" descr="Логотип новы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26988"/>
            <a:ext cx="420687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23850" y="1054100"/>
            <a:ext cx="8496300" cy="5111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1400" dirty="0" smtClean="0">
              <a:solidFill>
                <a:srgbClr val="000066"/>
              </a:solidFill>
              <a:latin typeface="+mn-lt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400" dirty="0">
                <a:solidFill>
                  <a:srgbClr val="000066"/>
                </a:solidFill>
                <a:latin typeface="+mn-lt"/>
              </a:rPr>
              <a:t>Стандарты Всемирной инициативы CDIO (Версия 2.0) (перевод </a:t>
            </a:r>
            <a:r>
              <a:rPr lang="ru-RU" sz="2400" dirty="0" smtClean="0">
                <a:solidFill>
                  <a:srgbClr val="000066"/>
                </a:solidFill>
                <a:latin typeface="+mn-lt"/>
              </a:rPr>
              <a:t>на </a:t>
            </a:r>
            <a:r>
              <a:rPr lang="ru-RU" sz="2400" dirty="0">
                <a:solidFill>
                  <a:srgbClr val="000066"/>
                </a:solidFill>
                <a:latin typeface="+mn-lt"/>
              </a:rPr>
              <a:t>русский язык) - официальный сайт проекта «</a:t>
            </a:r>
            <a:r>
              <a:rPr lang="ru-RU" sz="2400" dirty="0" err="1">
                <a:solidFill>
                  <a:srgbClr val="000066"/>
                </a:solidFill>
                <a:latin typeface="+mn-lt"/>
              </a:rPr>
              <a:t>The</a:t>
            </a:r>
            <a:r>
              <a:rPr lang="ru-RU" sz="2400" dirty="0">
                <a:solidFill>
                  <a:srgbClr val="000066"/>
                </a:solidFill>
                <a:latin typeface="+mn-lt"/>
              </a:rPr>
              <a:t> CDIO™ </a:t>
            </a:r>
            <a:r>
              <a:rPr lang="ru-RU" sz="2400" dirty="0" err="1">
                <a:solidFill>
                  <a:srgbClr val="000066"/>
                </a:solidFill>
                <a:latin typeface="+mn-lt"/>
              </a:rPr>
              <a:t>Initiative</a:t>
            </a:r>
            <a:r>
              <a:rPr lang="ru-RU" sz="2400" dirty="0">
                <a:solidFill>
                  <a:srgbClr val="000066"/>
                </a:solidFill>
                <a:latin typeface="+mn-lt"/>
              </a:rPr>
              <a:t>»: </a:t>
            </a:r>
            <a:r>
              <a:rPr lang="ru-RU" sz="2400" dirty="0" smtClean="0">
                <a:solidFill>
                  <a:srgbClr val="000066"/>
                </a:solidFill>
                <a:latin typeface="+mn-lt"/>
                <a:hlinkClick r:id="rId3"/>
              </a:rPr>
              <a:t>www.cdio.org</a:t>
            </a:r>
            <a:r>
              <a:rPr lang="ru-RU" sz="2400" dirty="0" smtClean="0">
                <a:solidFill>
                  <a:srgbClr val="000066"/>
                </a:solidFill>
                <a:latin typeface="+mn-lt"/>
              </a:rPr>
              <a:t>.;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2400" dirty="0">
              <a:solidFill>
                <a:srgbClr val="000066"/>
              </a:solidFill>
              <a:latin typeface="+mn-lt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400" dirty="0" smtClean="0">
                <a:solidFill>
                  <a:srgbClr val="000066"/>
                </a:solidFill>
                <a:latin typeface="+mn-lt"/>
              </a:rPr>
              <a:t>Кеннеди </a:t>
            </a:r>
            <a:r>
              <a:rPr lang="ru-RU" sz="2400" dirty="0">
                <a:solidFill>
                  <a:srgbClr val="000066"/>
                </a:solidFill>
                <a:latin typeface="+mn-lt"/>
              </a:rPr>
              <a:t>Д. Написание и применение результатов обучения: практическое руководство. Университет </a:t>
            </a:r>
            <a:r>
              <a:rPr lang="ru-RU" sz="2400" dirty="0" err="1">
                <a:solidFill>
                  <a:srgbClr val="000066"/>
                </a:solidFill>
                <a:latin typeface="+mn-lt"/>
              </a:rPr>
              <a:t>Корк</a:t>
            </a:r>
            <a:r>
              <a:rPr lang="ru-RU" sz="2400" dirty="0">
                <a:solidFill>
                  <a:srgbClr val="000066"/>
                </a:solidFill>
                <a:latin typeface="+mn-lt"/>
              </a:rPr>
              <a:t> (Ирландия), </a:t>
            </a:r>
            <a:r>
              <a:rPr lang="ru-RU" sz="2400" dirty="0" smtClean="0">
                <a:solidFill>
                  <a:srgbClr val="000066"/>
                </a:solidFill>
                <a:latin typeface="+mn-lt"/>
              </a:rPr>
              <a:t>2007, (пер</a:t>
            </a:r>
            <a:r>
              <a:rPr lang="ru-RU" sz="2400" dirty="0">
                <a:solidFill>
                  <a:srgbClr val="000066"/>
                </a:solidFill>
                <a:latin typeface="+mn-lt"/>
              </a:rPr>
              <a:t>. Карачаровой Е.Н.) </a:t>
            </a:r>
            <a:r>
              <a:rPr lang="ru-RU" dirty="0">
                <a:solidFill>
                  <a:srgbClr val="000066"/>
                </a:solidFill>
                <a:latin typeface="+mn-lt"/>
              </a:rPr>
              <a:t>Европейские публикации по вопросам написания результатов обучения - По материалам отчета по проекту №11286 «Сравнительный анализ опыта разработки </a:t>
            </a:r>
            <a:r>
              <a:rPr lang="ru-RU" dirty="0" err="1">
                <a:solidFill>
                  <a:srgbClr val="000066"/>
                </a:solidFill>
                <a:latin typeface="+mn-lt"/>
              </a:rPr>
              <a:t>компетентностно</a:t>
            </a:r>
            <a:r>
              <a:rPr lang="ru-RU" dirty="0">
                <a:solidFill>
                  <a:srgbClr val="000066"/>
                </a:solidFill>
                <a:latin typeface="+mn-lt"/>
              </a:rPr>
              <a:t>-ориентированных образовательных программ в вузах Российской Федерации и ведущих европейских стран (в контексте Болонского процесса)» аналитической ведомственной целевой программы “Развитие научного потенциала высшей школы (2006-2008 годы)” // Исследовательский центр проблем качества подготовки специалистов </a:t>
            </a:r>
            <a:r>
              <a:rPr lang="ru-RU" dirty="0" err="1">
                <a:solidFill>
                  <a:srgbClr val="000066"/>
                </a:solidFill>
                <a:latin typeface="+mn-lt"/>
              </a:rPr>
              <a:t>МИСиС</a:t>
            </a:r>
            <a:r>
              <a:rPr lang="ru-RU" dirty="0">
                <a:solidFill>
                  <a:srgbClr val="000066"/>
                </a:solidFill>
                <a:latin typeface="+mn-lt"/>
              </a:rPr>
              <a:t>, </a:t>
            </a:r>
            <a:r>
              <a:rPr lang="ru-RU" dirty="0" smtClean="0">
                <a:solidFill>
                  <a:srgbClr val="000066"/>
                </a:solidFill>
                <a:latin typeface="+mn-lt"/>
              </a:rPr>
              <a:t>2008.</a:t>
            </a:r>
            <a:endParaRPr lang="ru-RU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6389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27D8BE4-D97C-40BA-9BE3-3634A861A8E6}" type="slidenum">
              <a:rPr lang="ru-RU">
                <a:solidFill>
                  <a:srgbClr val="FFFFFF"/>
                </a:solidFill>
              </a:rPr>
              <a:pPr/>
              <a:t>22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Нижний колонтитул 1"/>
          <p:cNvSpPr txBox="1">
            <a:spLocks/>
          </p:cNvSpPr>
          <p:nvPr/>
        </p:nvSpPr>
        <p:spPr>
          <a:xfrm>
            <a:off x="-396875" y="6484938"/>
            <a:ext cx="4114800" cy="328612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семинар-тренинг по инженерной педагогике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Нижний колонтитул 1"/>
          <p:cNvSpPr txBox="1">
            <a:spLocks/>
          </p:cNvSpPr>
          <p:nvPr/>
        </p:nvSpPr>
        <p:spPr>
          <a:xfrm>
            <a:off x="8101013" y="6524625"/>
            <a:ext cx="1042987" cy="2889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Готтинг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В.В.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57200" y="339725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ru-RU" sz="2800" smtClean="0">
                <a:solidFill>
                  <a:schemeClr val="bg1">
                    <a:lumMod val="50000"/>
                  </a:schemeClr>
                </a:solidFill>
              </a:rPr>
              <a:t>Литература</a:t>
            </a:r>
            <a:endParaRPr lang="ru-RU" sz="2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7" descr="Логотип новы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26988"/>
            <a:ext cx="420687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23850" y="1196752"/>
            <a:ext cx="8496300" cy="5880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400" dirty="0" smtClean="0">
                <a:solidFill>
                  <a:srgbClr val="000066"/>
                </a:solidFill>
                <a:latin typeface="+mn-lt"/>
              </a:rPr>
              <a:t>Материалы Регионального проекта</a:t>
            </a:r>
            <a:r>
              <a:rPr lang="en-US" sz="2400" dirty="0" smtClean="0">
                <a:solidFill>
                  <a:srgbClr val="000066"/>
                </a:solidFill>
                <a:latin typeface="+mn-lt"/>
              </a:rPr>
              <a:t> GIZ </a:t>
            </a:r>
            <a:r>
              <a:rPr lang="ru-RU" sz="2400" dirty="0" smtClean="0">
                <a:solidFill>
                  <a:srgbClr val="000066"/>
                </a:solidFill>
                <a:latin typeface="+mn-lt"/>
              </a:rPr>
              <a:t>«Профессиональное образование в странах Центральной Азии - </a:t>
            </a:r>
            <a:r>
              <a:rPr lang="en-US" sz="2400" dirty="0" smtClean="0">
                <a:solidFill>
                  <a:srgbClr val="000066"/>
                </a:solidFill>
                <a:latin typeface="+mn-lt"/>
              </a:rPr>
              <a:t>I</a:t>
            </a:r>
            <a:r>
              <a:rPr lang="ru-RU" sz="2400" dirty="0" smtClean="0">
                <a:solidFill>
                  <a:srgbClr val="000066"/>
                </a:solidFill>
                <a:latin typeface="+mn-lt"/>
              </a:rPr>
              <a:t>»; компонента «Региональная Сеть Преподавателей (РСП)» - Модуль № 2 «Методы профессионального обучения и повышения квалификации», 2014 (профессора Франка </a:t>
            </a:r>
            <a:r>
              <a:rPr lang="ru-RU" sz="2400" dirty="0" err="1" smtClean="0">
                <a:solidFill>
                  <a:srgbClr val="000066"/>
                </a:solidFill>
                <a:latin typeface="+mn-lt"/>
              </a:rPr>
              <a:t>Бюнинг</a:t>
            </a:r>
            <a:r>
              <a:rPr lang="ru-RU" sz="2400" dirty="0" smtClean="0">
                <a:solidFill>
                  <a:srgbClr val="000066"/>
                </a:solidFill>
                <a:latin typeface="+mn-lt"/>
              </a:rPr>
              <a:t>);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2400" dirty="0">
              <a:solidFill>
                <a:srgbClr val="000066"/>
              </a:solidFill>
              <a:latin typeface="+mn-lt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>
                <a:solidFill>
                  <a:srgbClr val="000066"/>
                </a:solidFill>
                <a:latin typeface="+mn-lt"/>
              </a:rPr>
              <a:t>The Taxonomy of Educational Objectives; The Classification of Educational Goals, Handbook I: Cognitive Domain, Benjamin S. Bloom (Ed.) New York: David McKay Company, 1956. (</a:t>
            </a:r>
            <a:r>
              <a:rPr lang="ru-RU" sz="2000" dirty="0">
                <a:solidFill>
                  <a:srgbClr val="000066"/>
                </a:solidFill>
                <a:latin typeface="+mn-lt"/>
              </a:rPr>
              <a:t>Таксономии образовательных целей; Классификация образовательных целей, Справочник </a:t>
            </a:r>
            <a:r>
              <a:rPr lang="en-US" sz="2000" dirty="0">
                <a:solidFill>
                  <a:srgbClr val="000066"/>
                </a:solidFill>
                <a:latin typeface="+mn-lt"/>
              </a:rPr>
              <a:t>I: </a:t>
            </a:r>
            <a:r>
              <a:rPr lang="ru-RU" sz="2000" dirty="0">
                <a:solidFill>
                  <a:srgbClr val="000066"/>
                </a:solidFill>
                <a:latin typeface="+mn-lt"/>
              </a:rPr>
              <a:t>Когнитивной области, Бенджамин С. </a:t>
            </a:r>
            <a:r>
              <a:rPr lang="ru-RU" sz="2000" dirty="0" err="1">
                <a:solidFill>
                  <a:srgbClr val="000066"/>
                </a:solidFill>
                <a:latin typeface="+mn-lt"/>
              </a:rPr>
              <a:t>Блум</a:t>
            </a:r>
            <a:r>
              <a:rPr lang="ru-RU" sz="2000" dirty="0">
                <a:solidFill>
                  <a:srgbClr val="000066"/>
                </a:solidFill>
                <a:latin typeface="+mn-lt"/>
              </a:rPr>
              <a:t> (ред.) Нью-Йорк: Дэвид </a:t>
            </a:r>
            <a:r>
              <a:rPr lang="ru-RU" sz="2000" dirty="0" err="1">
                <a:solidFill>
                  <a:srgbClr val="000066"/>
                </a:solidFill>
                <a:latin typeface="+mn-lt"/>
              </a:rPr>
              <a:t>Маккей</a:t>
            </a:r>
            <a:r>
              <a:rPr lang="ru-RU" sz="2000" dirty="0">
                <a:solidFill>
                  <a:srgbClr val="000066"/>
                </a:solidFill>
                <a:latin typeface="+mn-lt"/>
              </a:rPr>
              <a:t> Компания, 1956</a:t>
            </a:r>
            <a:r>
              <a:rPr lang="ru-RU" sz="2000" dirty="0" smtClean="0">
                <a:solidFill>
                  <a:srgbClr val="000066"/>
                </a:solidFill>
                <a:latin typeface="+mn-lt"/>
              </a:rPr>
              <a:t>.</a:t>
            </a:r>
            <a:r>
              <a:rPr lang="ru-RU" sz="2400" dirty="0" smtClean="0">
                <a:solidFill>
                  <a:srgbClr val="000066"/>
                </a:solidFill>
                <a:latin typeface="+mn-lt"/>
              </a:rPr>
              <a:t>).</a:t>
            </a:r>
            <a:endParaRPr lang="ru-RU" sz="2400" dirty="0">
              <a:solidFill>
                <a:srgbClr val="000066"/>
              </a:solidFill>
              <a:latin typeface="+mn-lt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sz="2400" dirty="0" smtClean="0">
              <a:solidFill>
                <a:srgbClr val="000066"/>
              </a:solidFill>
              <a:latin typeface="+mn-lt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 smtClean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5365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5CF1BA4-FFFE-4C8B-9D44-7AC3E98129E6}" type="slidenum">
              <a:rPr lang="ru-RU">
                <a:solidFill>
                  <a:srgbClr val="FFFFFF"/>
                </a:solidFill>
              </a:rPr>
              <a:pPr/>
              <a:t>23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Нижний колонтитул 1"/>
          <p:cNvSpPr txBox="1">
            <a:spLocks/>
          </p:cNvSpPr>
          <p:nvPr/>
        </p:nvSpPr>
        <p:spPr>
          <a:xfrm>
            <a:off x="-396875" y="6484938"/>
            <a:ext cx="4114800" cy="328612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семинар-тренинг по инженерной педагогике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Нижний колонтитул 1"/>
          <p:cNvSpPr txBox="1">
            <a:spLocks/>
          </p:cNvSpPr>
          <p:nvPr/>
        </p:nvSpPr>
        <p:spPr>
          <a:xfrm>
            <a:off x="8101013" y="6524625"/>
            <a:ext cx="1042987" cy="2889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Готтинг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В.В.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57200" y="212725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ru-RU" sz="2400" smtClean="0">
                <a:solidFill>
                  <a:schemeClr val="bg1">
                    <a:lumMod val="50000"/>
                  </a:schemeClr>
                </a:solidFill>
              </a:rPr>
              <a:t>Продолжение списка литературы</a:t>
            </a:r>
            <a:endParaRPr lang="ru-RU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35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76475"/>
            <a:ext cx="8229600" cy="9906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Стандарты </a:t>
            </a:r>
            <a:r>
              <a:rPr lang="ru-RU" dirty="0">
                <a:solidFill>
                  <a:srgbClr val="002060"/>
                </a:solidFill>
              </a:rPr>
              <a:t>CDIO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   </a:t>
            </a:r>
            <a:r>
              <a:rPr lang="ru-RU" dirty="0" err="1" smtClean="0">
                <a:solidFill>
                  <a:srgbClr val="002060"/>
                </a:solidFill>
              </a:rPr>
              <a:t>Conceive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–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Design</a:t>
            </a:r>
            <a:r>
              <a:rPr lang="ru-RU" dirty="0">
                <a:solidFill>
                  <a:srgbClr val="002060"/>
                </a:solidFill>
              </a:rPr>
              <a:t> –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err="1" smtClean="0">
                <a:solidFill>
                  <a:srgbClr val="002060"/>
                </a:solidFill>
              </a:rPr>
              <a:t>Implement</a:t>
            </a:r>
            <a:r>
              <a:rPr lang="ru-RU" dirty="0" smtClean="0">
                <a:solidFill>
                  <a:srgbClr val="002060"/>
                </a:solidFill>
              </a:rPr>
              <a:t> – </a:t>
            </a:r>
            <a:r>
              <a:rPr lang="ru-RU" dirty="0" err="1" smtClean="0">
                <a:solidFill>
                  <a:srgbClr val="002060"/>
                </a:solidFill>
              </a:rPr>
              <a:t>Operate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      </a:t>
            </a:r>
            <a:r>
              <a:rPr lang="ru-RU" dirty="0" smtClean="0">
                <a:solidFill>
                  <a:srgbClr val="002060"/>
                </a:solidFill>
              </a:rPr>
              <a:t>«</a:t>
            </a:r>
            <a:r>
              <a:rPr lang="ru-RU" dirty="0">
                <a:solidFill>
                  <a:srgbClr val="002060"/>
                </a:solidFill>
              </a:rPr>
              <a:t>Планировать – Проектировать – Производить – Применять</a:t>
            </a:r>
            <a:r>
              <a:rPr lang="ru-RU" dirty="0" smtClean="0">
                <a:solidFill>
                  <a:srgbClr val="002060"/>
                </a:solidFill>
              </a:rPr>
              <a:t>»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30F338D-9898-4969-8250-5F65A22D64A5}" type="slidenum">
              <a:rPr lang="ru-RU">
                <a:solidFill>
                  <a:srgbClr val="FFFFFF"/>
                </a:solidFill>
              </a:rPr>
              <a:pPr/>
              <a:t>3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99792" y="5085184"/>
            <a:ext cx="3590925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0066"/>
                </a:solidFill>
                <a:latin typeface="+mn-lt"/>
              </a:rPr>
              <a:t>Сайт CDIO 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0066"/>
                </a:solidFill>
                <a:latin typeface="+mn-lt"/>
              </a:rPr>
              <a:t>http://www.cdio.org</a:t>
            </a:r>
          </a:p>
        </p:txBody>
      </p:sp>
      <p:sp>
        <p:nvSpPr>
          <p:cNvPr id="6" name="Нижний колонтитул 1"/>
          <p:cNvSpPr txBox="1">
            <a:spLocks/>
          </p:cNvSpPr>
          <p:nvPr/>
        </p:nvSpPr>
        <p:spPr>
          <a:xfrm>
            <a:off x="8101013" y="6524625"/>
            <a:ext cx="1042987" cy="2889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Готтинг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В.В.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Нижний колонтитул 1"/>
          <p:cNvSpPr txBox="1">
            <a:spLocks/>
          </p:cNvSpPr>
          <p:nvPr/>
        </p:nvSpPr>
        <p:spPr>
          <a:xfrm>
            <a:off x="-396875" y="6529388"/>
            <a:ext cx="4114800" cy="328612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семинар-тренинг по инженерной педагогике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7" descr="Логотип новы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26988"/>
            <a:ext cx="420687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077200" y="26988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C6BB077-C2A9-4768-AD23-C7EB9379D3C5}" type="slidenum">
              <a:rPr lang="ru-RU">
                <a:solidFill>
                  <a:srgbClr val="FFFFFF"/>
                </a:solidFill>
              </a:rPr>
              <a:pPr/>
              <a:t>4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7" name="Нижний колонтитул 1"/>
          <p:cNvSpPr txBox="1">
            <a:spLocks/>
          </p:cNvSpPr>
          <p:nvPr/>
        </p:nvSpPr>
        <p:spPr>
          <a:xfrm>
            <a:off x="-396875" y="6484938"/>
            <a:ext cx="4114800" cy="328612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семинар-тренинг по инженерной педагогике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Нижний колонтитул 1"/>
          <p:cNvSpPr txBox="1">
            <a:spLocks/>
          </p:cNvSpPr>
          <p:nvPr/>
        </p:nvSpPr>
        <p:spPr>
          <a:xfrm>
            <a:off x="8101013" y="6524625"/>
            <a:ext cx="1042987" cy="2889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Готтинг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В.В.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-39412"/>
            <a:ext cx="68227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12 стандартов для описания программ CDIO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46856" y="637183"/>
            <a:ext cx="871763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rgbClr val="002060"/>
                </a:solidFill>
              </a:rPr>
              <a:t>Стандарт 1 – CDIO как контекст инженерного образования*</a:t>
            </a:r>
          </a:p>
          <a:p>
            <a:r>
              <a:rPr lang="ru-RU" sz="2200" b="1" dirty="0">
                <a:solidFill>
                  <a:srgbClr val="002060"/>
                </a:solidFill>
              </a:rPr>
              <a:t>Стандарт 2 – Результаты обучения CDIO* </a:t>
            </a:r>
          </a:p>
          <a:p>
            <a:r>
              <a:rPr lang="ru-RU" sz="2200" b="1" dirty="0">
                <a:solidFill>
                  <a:srgbClr val="002060"/>
                </a:solidFill>
              </a:rPr>
              <a:t>Стандарт 3 – Интегрированный учебный план* </a:t>
            </a:r>
          </a:p>
          <a:p>
            <a:r>
              <a:rPr lang="ru-RU" sz="2200" b="1" dirty="0">
                <a:solidFill>
                  <a:srgbClr val="002060"/>
                </a:solidFill>
              </a:rPr>
              <a:t>Стандарт 4 – Введение в инженерную деятельность </a:t>
            </a:r>
          </a:p>
          <a:p>
            <a:r>
              <a:rPr lang="ru-RU" sz="2200" b="1" dirty="0">
                <a:solidFill>
                  <a:srgbClr val="002060"/>
                </a:solidFill>
              </a:rPr>
              <a:t>Стандарт 5 – Опыт ведения проектно-внедренческой деятельности* </a:t>
            </a:r>
          </a:p>
          <a:p>
            <a:r>
              <a:rPr lang="ru-RU" sz="2200" b="1" dirty="0">
                <a:solidFill>
                  <a:srgbClr val="002060"/>
                </a:solidFill>
              </a:rPr>
              <a:t>Стандарт 6 – Рабочее пространство для инженерной деятельности </a:t>
            </a:r>
          </a:p>
          <a:p>
            <a:r>
              <a:rPr lang="ru-RU" sz="2200" b="1" dirty="0">
                <a:solidFill>
                  <a:srgbClr val="002060"/>
                </a:solidFill>
              </a:rPr>
              <a:t>Стандарт 7 – Интегрированное обучение* </a:t>
            </a:r>
          </a:p>
          <a:p>
            <a:r>
              <a:rPr lang="ru-RU" sz="2200" b="1" dirty="0">
                <a:solidFill>
                  <a:srgbClr val="002060"/>
                </a:solidFill>
              </a:rPr>
              <a:t>Стандарт 8 – Активные методы обучения </a:t>
            </a:r>
          </a:p>
          <a:p>
            <a:r>
              <a:rPr lang="ru-RU" sz="2200" b="1" dirty="0">
                <a:solidFill>
                  <a:srgbClr val="002060"/>
                </a:solidFill>
              </a:rPr>
              <a:t>Стандарт 9 – Совершенствование CDIO-компетенций преподавателей * </a:t>
            </a:r>
          </a:p>
          <a:p>
            <a:r>
              <a:rPr lang="ru-RU" sz="2200" b="1" dirty="0">
                <a:solidFill>
                  <a:srgbClr val="002060"/>
                </a:solidFill>
              </a:rPr>
              <a:t>Стандарт 10 – Совершенствование педагогических компетенций преподавателей </a:t>
            </a:r>
          </a:p>
          <a:p>
            <a:r>
              <a:rPr lang="ru-RU" sz="2200" b="1" dirty="0">
                <a:solidFill>
                  <a:srgbClr val="002060"/>
                </a:solidFill>
              </a:rPr>
              <a:t>Стандарт 11 – Оценка обучения* </a:t>
            </a:r>
          </a:p>
          <a:p>
            <a:r>
              <a:rPr lang="ru-RU" sz="2200" b="1" dirty="0" smtClean="0">
                <a:solidFill>
                  <a:srgbClr val="002060"/>
                </a:solidFill>
              </a:rPr>
              <a:t>Стандарт </a:t>
            </a:r>
            <a:r>
              <a:rPr lang="ru-RU" sz="2200" b="1" dirty="0">
                <a:solidFill>
                  <a:srgbClr val="002060"/>
                </a:solidFill>
              </a:rPr>
              <a:t>12 – Оценка программы </a:t>
            </a:r>
          </a:p>
        </p:txBody>
      </p:sp>
    </p:spTree>
    <p:extLst>
      <p:ext uri="{BB962C8B-B14F-4D97-AF65-F5344CB8AC3E}">
        <p14:creationId xmlns:p14="http://schemas.microsoft.com/office/powerpoint/2010/main" val="206221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/>
              <a:t>Стандарт 2 – Результаты обучения CDIO*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ru-RU" dirty="0" smtClean="0">
                <a:solidFill>
                  <a:srgbClr val="002060"/>
                </a:solidFill>
              </a:rPr>
              <a:t>Специфические детализированные результаты обучения для развития личностных и межличностных умений и навыков создания продуктов, процессов и систем, а также дисциплинарные знания соответствуют целям программы и согласованы с заинтересованными лицами по программе</a:t>
            </a:r>
          </a:p>
          <a:p>
            <a:pPr marL="0" indent="0">
              <a:buFont typeface="Arial" charset="0"/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ru-RU" b="1" dirty="0" smtClean="0">
                <a:solidFill>
                  <a:srgbClr val="002060"/>
                </a:solidFill>
              </a:rPr>
              <a:t>Описание:</a:t>
            </a:r>
          </a:p>
          <a:p>
            <a:pPr marL="0" indent="0">
              <a:buFont typeface="Arial" charset="0"/>
              <a:buNone/>
            </a:pPr>
            <a:r>
              <a:rPr lang="ru-RU" b="1" dirty="0" smtClean="0">
                <a:solidFill>
                  <a:srgbClr val="002060"/>
                </a:solidFill>
              </a:rPr>
              <a:t>Обоснование:</a:t>
            </a:r>
          </a:p>
          <a:p>
            <a:pPr marL="0" indent="0">
              <a:buFont typeface="Arial" charset="0"/>
              <a:buNone/>
            </a:pPr>
            <a:r>
              <a:rPr lang="ru-RU" b="1" dirty="0" smtClean="0">
                <a:solidFill>
                  <a:srgbClr val="002060"/>
                </a:solidFill>
              </a:rPr>
              <a:t>Доказательства соответствия:</a:t>
            </a:r>
          </a:p>
          <a:p>
            <a:pPr marL="0" indent="0">
              <a:buFont typeface="Arial" charset="0"/>
              <a:buNone/>
            </a:pPr>
            <a:r>
              <a:rPr lang="ru-RU" b="1" dirty="0" smtClean="0">
                <a:solidFill>
                  <a:srgbClr val="002060"/>
                </a:solidFill>
              </a:rPr>
              <a:t>Рубрика по самооценке: </a:t>
            </a:r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E4CF5D1-1CC3-48F3-8C07-DE18A1193594}" type="slidenum">
              <a:rPr lang="ru-RU">
                <a:solidFill>
                  <a:srgbClr val="FFFFFF"/>
                </a:solidFill>
              </a:rPr>
              <a:pPr/>
              <a:t>5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ижний колонтитул 1"/>
          <p:cNvSpPr txBox="1">
            <a:spLocks/>
          </p:cNvSpPr>
          <p:nvPr/>
        </p:nvSpPr>
        <p:spPr>
          <a:xfrm>
            <a:off x="8101013" y="6524625"/>
            <a:ext cx="1042987" cy="2889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Готтинг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В.В.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Нижний колонтитул 1"/>
          <p:cNvSpPr txBox="1">
            <a:spLocks/>
          </p:cNvSpPr>
          <p:nvPr/>
        </p:nvSpPr>
        <p:spPr>
          <a:xfrm>
            <a:off x="-396875" y="6529388"/>
            <a:ext cx="4114800" cy="328612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семинар-тренинг по инженерной педагогике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/>
              <a:t>Стандарт 2 – Результаты обучения CDIO*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>
                <a:solidFill>
                  <a:srgbClr val="002060"/>
                </a:solidFill>
              </a:rPr>
              <a:t>Доказательства соответствия:</a:t>
            </a:r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2060"/>
                </a:solidFill>
              </a:rPr>
              <a:t>Результаты </a:t>
            </a:r>
            <a:r>
              <a:rPr lang="ru-RU" dirty="0">
                <a:solidFill>
                  <a:srgbClr val="002060"/>
                </a:solidFill>
              </a:rPr>
              <a:t>обучения, описывающие знания, умения и личностные качества выпускников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>
              <a:solidFill>
                <a:srgbClr val="002060"/>
              </a:solidFill>
            </a:endParaRPr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2060"/>
                </a:solidFill>
              </a:rPr>
              <a:t>Результаты </a:t>
            </a:r>
            <a:r>
              <a:rPr lang="ru-RU" dirty="0">
                <a:solidFill>
                  <a:srgbClr val="002060"/>
                </a:solidFill>
              </a:rPr>
              <a:t>обучения, согласованные по содержанию и уровню профессионализма с заинтересованными лицами по программе (например, преподавателями, студентами, выпускниками и представителями промышленности</a:t>
            </a:r>
            <a:r>
              <a:rPr lang="ru-RU" dirty="0" smtClean="0">
                <a:solidFill>
                  <a:srgbClr val="002060"/>
                </a:solidFill>
              </a:rPr>
              <a:t>).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ECCA1A8-311F-4CC1-B492-E1E1DFD055D8}" type="slidenum">
              <a:rPr lang="ru-RU">
                <a:solidFill>
                  <a:srgbClr val="FFFFFF"/>
                </a:solidFill>
              </a:rPr>
              <a:pPr/>
              <a:t>6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Нижний колонтитул 1"/>
          <p:cNvSpPr txBox="1">
            <a:spLocks/>
          </p:cNvSpPr>
          <p:nvPr/>
        </p:nvSpPr>
        <p:spPr>
          <a:xfrm>
            <a:off x="8101013" y="6524625"/>
            <a:ext cx="1042987" cy="2889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Готтинг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В.В.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Нижний колонтитул 1"/>
          <p:cNvSpPr txBox="1">
            <a:spLocks/>
          </p:cNvSpPr>
          <p:nvPr/>
        </p:nvSpPr>
        <p:spPr>
          <a:xfrm>
            <a:off x="-396875" y="6529388"/>
            <a:ext cx="4114800" cy="328612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семинар-тренинг по инженерной педагогике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750" y="-242888"/>
            <a:ext cx="8208963" cy="863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 eaLnBrk="1" hangingPunct="1"/>
            <a:r>
              <a:rPr lang="ru-RU" sz="2800" dirty="0">
                <a:solidFill>
                  <a:schemeClr val="bg1"/>
                </a:solidFill>
              </a:rPr>
              <a:t>Традиционные способы постановки целей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741009192"/>
              </p:ext>
            </p:extLst>
          </p:nvPr>
        </p:nvGraphicFramePr>
        <p:xfrm>
          <a:off x="467543" y="1700808"/>
          <a:ext cx="8281169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1508" name="Picture 7" descr="Логотип новый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26988"/>
            <a:ext cx="420687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Номер слайда 7"/>
          <p:cNvSpPr>
            <a:spLocks noGrp="1"/>
          </p:cNvSpPr>
          <p:nvPr>
            <p:ph type="sldNum" sz="quarter" idx="12"/>
          </p:nvPr>
        </p:nvSpPr>
        <p:spPr bwMode="auto">
          <a:xfrm>
            <a:off x="8545760" y="1905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04C99D3-E5F5-4819-AFD7-1195FDE901F3}" type="slidenum">
              <a:rPr lang="ru-RU">
                <a:solidFill>
                  <a:srgbClr val="FFFFFF"/>
                </a:solidFill>
              </a:rPr>
              <a:pPr/>
              <a:t>7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9" name="Нижний колонтитул 1"/>
          <p:cNvSpPr txBox="1">
            <a:spLocks/>
          </p:cNvSpPr>
          <p:nvPr/>
        </p:nvSpPr>
        <p:spPr>
          <a:xfrm>
            <a:off x="-396875" y="6529388"/>
            <a:ext cx="4114800" cy="328612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семинар-тренинг по инженерной педагогике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Нижний колонтитул 1"/>
          <p:cNvSpPr txBox="1">
            <a:spLocks/>
          </p:cNvSpPr>
          <p:nvPr/>
        </p:nvSpPr>
        <p:spPr>
          <a:xfrm>
            <a:off x="8101013" y="6524625"/>
            <a:ext cx="1042987" cy="2889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Готтинг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В.В.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9C954B2-A446-4841-9FD8-284C95D530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graphicEl>
                                              <a:dgm id="{19C954B2-A446-4841-9FD8-284C95D530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A35B7CF-065A-4AF3-B9F8-8B037C2B54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dgm id="{3A35B7CF-065A-4AF3-B9F8-8B037C2B54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5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750" y="-242888"/>
            <a:ext cx="8208963" cy="863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 eaLnBrk="1" hangingPunct="1"/>
            <a:r>
              <a:rPr lang="ru-RU" sz="2800">
                <a:solidFill>
                  <a:schemeClr val="bg1"/>
                </a:solidFill>
              </a:rPr>
              <a:t>Традиционные способы постановки целей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766139169"/>
              </p:ext>
            </p:extLst>
          </p:nvPr>
        </p:nvGraphicFramePr>
        <p:xfrm>
          <a:off x="467542" y="1052736"/>
          <a:ext cx="8496945" cy="4712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3556" name="Picture 7" descr="Логотип новый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26988"/>
            <a:ext cx="420687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Номер слайда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D640CE7-B8C9-43C4-B22E-C926EC98011D}" type="slidenum">
              <a:rPr lang="ru-RU">
                <a:solidFill>
                  <a:srgbClr val="FFFFFF"/>
                </a:solidFill>
              </a:rPr>
              <a:pPr/>
              <a:t>8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Нижний колонтитул 1"/>
          <p:cNvSpPr txBox="1">
            <a:spLocks/>
          </p:cNvSpPr>
          <p:nvPr/>
        </p:nvSpPr>
        <p:spPr>
          <a:xfrm>
            <a:off x="-396875" y="6529388"/>
            <a:ext cx="4114800" cy="328612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семинар-тренинг по инженерной педагогике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Нижний колонтитул 1"/>
          <p:cNvSpPr txBox="1">
            <a:spLocks/>
          </p:cNvSpPr>
          <p:nvPr/>
        </p:nvSpPr>
        <p:spPr>
          <a:xfrm>
            <a:off x="8101013" y="6524625"/>
            <a:ext cx="1042987" cy="2889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Готтинг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В.В.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9C954B2-A446-4841-9FD8-284C95D530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graphicEl>
                                              <a:dgm id="{19C954B2-A446-4841-9FD8-284C95D530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A35B7CF-065A-4AF3-B9F8-8B037C2B54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dgm id="{3A35B7CF-065A-4AF3-B9F8-8B037C2B54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5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750" y="-242888"/>
            <a:ext cx="8208963" cy="863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 eaLnBrk="1" hangingPunct="1"/>
            <a:r>
              <a:rPr lang="ru-RU" sz="2800">
                <a:solidFill>
                  <a:schemeClr val="bg1"/>
                </a:solidFill>
              </a:rPr>
              <a:t>Традиционные способы постановки целей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825898864"/>
              </p:ext>
            </p:extLst>
          </p:nvPr>
        </p:nvGraphicFramePr>
        <p:xfrm>
          <a:off x="467543" y="1052736"/>
          <a:ext cx="8281170" cy="4712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4580" name="Picture 7" descr="Логотип новый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26988"/>
            <a:ext cx="420687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ABD50EB-4425-4503-B067-8AA6812A5E0F}" type="slidenum">
              <a:rPr lang="ru-RU">
                <a:solidFill>
                  <a:srgbClr val="FFFFFF"/>
                </a:solidFill>
              </a:rPr>
              <a:pPr/>
              <a:t>9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Нижний колонтитул 1"/>
          <p:cNvSpPr txBox="1">
            <a:spLocks/>
          </p:cNvSpPr>
          <p:nvPr/>
        </p:nvSpPr>
        <p:spPr>
          <a:xfrm>
            <a:off x="-396875" y="6529388"/>
            <a:ext cx="4114800" cy="328612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семинар-тренинг по инженерной педагогике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Нижний колонтитул 1"/>
          <p:cNvSpPr txBox="1">
            <a:spLocks/>
          </p:cNvSpPr>
          <p:nvPr/>
        </p:nvSpPr>
        <p:spPr>
          <a:xfrm>
            <a:off x="8101013" y="6524625"/>
            <a:ext cx="1042987" cy="288925"/>
          </a:xfrm>
          <a:prstGeom prst="rect">
            <a:avLst/>
          </a:prstGeom>
        </p:spPr>
        <p:txBody>
          <a:bodyPr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Готтинг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В.В.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9C954B2-A446-4841-9FD8-284C95D530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graphicEl>
                                              <a:dgm id="{19C954B2-A446-4841-9FD8-284C95D530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A35B7CF-065A-4AF3-B9F8-8B037C2B54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dgm id="{3A35B7CF-065A-4AF3-B9F8-8B037C2B54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5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Ясность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1223</TotalTime>
  <Words>1455</Words>
  <Application>Microsoft Office PowerPoint</Application>
  <PresentationFormat>Экран (4:3)</PresentationFormat>
  <Paragraphs>220</Paragraphs>
  <Slides>23</Slides>
  <Notes>4</Notes>
  <HiddenSlides>3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Ясность</vt:lpstr>
      <vt:lpstr>Целеполагание в воспитательном процессе</vt:lpstr>
      <vt:lpstr>Презентация PowerPoint</vt:lpstr>
      <vt:lpstr>Стандарты CDIO      Conceive – Design –  Implement – Operate         «Планировать – Проектировать – Производить – Применять» </vt:lpstr>
      <vt:lpstr>Презентация PowerPoint</vt:lpstr>
      <vt:lpstr>Стандарт 2 – Результаты обучения CDIO*</vt:lpstr>
      <vt:lpstr>Стандарт 2 – Результаты обучения CDIO*</vt:lpstr>
      <vt:lpstr>Презентация PowerPoint</vt:lpstr>
      <vt:lpstr>Презентация PowerPoint</vt:lpstr>
      <vt:lpstr>Презентация PowerPoint</vt:lpstr>
      <vt:lpstr>Презентация PowerPoint</vt:lpstr>
      <vt:lpstr>Цель обучения через результат</vt:lpstr>
      <vt:lpstr>Обзор понятий</vt:lpstr>
      <vt:lpstr>Обзор понятий</vt:lpstr>
      <vt:lpstr>Таксономия педагогических целей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Рекомендации, при написании результатов обучения: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и усовершенствование конкурентоспособности выпускников путем повышения квалификации преподавателей</dc:title>
  <dc:creator>admin</dc:creator>
  <cp:lastModifiedBy>User</cp:lastModifiedBy>
  <cp:revision>270</cp:revision>
  <cp:lastPrinted>2015-05-08T04:33:28Z</cp:lastPrinted>
  <dcterms:created xsi:type="dcterms:W3CDTF">2013-03-25T17:28:11Z</dcterms:created>
  <dcterms:modified xsi:type="dcterms:W3CDTF">2020-03-20T08:35:46Z</dcterms:modified>
</cp:coreProperties>
</file>