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EAF463A-BC7C-46EE-9F1E-7F377CCA4891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КОМАНДООБРАЗОВАНИЯ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Подготовила: магистр психологии </a:t>
            </a:r>
            <a:r>
              <a:rPr lang="ru-RU" dirty="0" err="1" smtClean="0"/>
              <a:t>МухамедкаримоваД.Ф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8382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Теперь оценим результаты теста. Подсчитайте количество вариантов различных ситуаций, которые вам неприятны и которые вызывают у вас негативные эмоции. Оценивая, обратите пристальное внимание на свои внутренние ощущения (это необходимо для достоверности тестирования).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Итак, суммируйте количество отмеченных ответов.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381000"/>
            <a:ext cx="838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Если вы набрали от 14 до 20 баллов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 в этом случае, скорее всего, вы довольно плохой собеседник, каким бы хорошим слушателем вы себе не казались. 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Вам обязательно необходимо работать над собственной коммуникабельностью и выработать умение слушать не только собственные идеи и мнение, но и других людей.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304800"/>
            <a:ext cx="85344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Если вы набрали от 8 до 14 баллов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вы довольно сложный собеседник, имеющий как свои достоинства, так и недостатки. Старайтесь контролировать свою реакцию на слова собеседника, не высказывать критических замечаний, не спешить с выводами, не передразнивать манеру общения и разговора вашего собеседника, не «тяните одеяло на себя». Не думайте, что,  если вы будете притворяться в процессе разговора, что собеседник и тема беседы вам интересна, он этого не почувствует.  Подумайте, возможно в некоторых случаях следует быть честным</a:t>
            </a:r>
            <a:r>
              <a:rPr lang="ru-RU" dirty="0" smtClean="0"/>
              <a:t>…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381000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Если вы набрали от 2 до 8 баллов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 с вами приятно разговаривать, так как вы хороший собеседник. Но бывает, что вы отвлекаетесь и теряете суть разговора. В этом случае наиболее приемлемый выход — это дать высказаться собеседнику полностью и уточнить, правильно ли вы его поняли. Кроме этого, если вы будете думать и говорить в том же темпе, что и ваш собеседник, вы сможете достигнуть полного взаимопонимания.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304800"/>
            <a:ext cx="838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Если вы набрали от 0 до 2 баллов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вы просто идеальный собеседник, умеющий слушать и слышать партнера.  Скорее всего, среди ваших друзей и знакомых, которых у вас немало, вы слывете человеком очень воспитанным и тактичным.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активного слушания</a:t>
            </a:r>
            <a:endParaRPr lang="ru-RU" sz="4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276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Слушайте с первых же слов разговора и не ослабляйте внимание.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Отложите все другие занятия и слушайте: не пытайтесь  делать два дела одновременно.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Гоните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от себя любые отрицательные мысли о собеседнике.</a:t>
            </a:r>
          </a:p>
          <a:p>
            <a:pPr marL="514350" indent="-514350">
              <a:buFont typeface="+mj-lt"/>
              <a:buAutoNum type="arabicPeriod"/>
            </a:pP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052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4.Осмысливайте,то,что Вам говорят в данный момент, не забегайте вперед.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5. Не перебивайте.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6.Постарайтесь,заинтересоваться тем, о чем Вам говорят.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7.Оценивайте сказанное скорее по его содержанию, чем по манере подачи.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активного слушания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8.Избегайте поспешных выводов ,сохраняйте объективность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активного слушания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971800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«ПАРАФРАЗ» («пересказ») -воспроизведение мысли говорящего своими словами («перефразирование»), например, «как я понимаю...», «по вашему мнению...», «другими словами...».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Техники активного слушания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514600"/>
          </a:xfrm>
        </p:spPr>
        <p:txBody>
          <a:bodyPr/>
          <a:lstStyle/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«Эхо-реакция»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— повторение последнего слова собеседника («И тогда мы пошли на дискотеку. На дискотеку?»)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Техники активного слушания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ds04.infourok.ru/uploads/ex/085f/0009cc5e-6d0a4479/640/img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ds04.infourok.ru/uploads/ex/085f/0009cc5e-6d0a4479/640/img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124200"/>
          </a:xfrm>
        </p:spPr>
        <p:txBody>
          <a:bodyPr/>
          <a:lstStyle/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Уточняющие вопросы 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(«Что ты имел в виду»?) или 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наводящие вопросы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(Что? Где? Когда? Почему? Зачем?)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Техники активного слушания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Побуждение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(«Ну и… И что дальше?»)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Техники активного слушания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276600"/>
          </a:xfrm>
        </p:spPr>
        <p:txBody>
          <a:bodyPr/>
          <a:lstStyle/>
          <a:p>
            <a:pPr lvl="0"/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Резюмирование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подытожить основные идеи партнера, соединить основные фрагменты разговора в единое целое</a:t>
            </a:r>
          </a:p>
          <a:p>
            <a:pPr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 так, Вы считаете…</a:t>
            </a:r>
          </a:p>
          <a:p>
            <a:pPr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Ваши слова означают…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другими словами</a:t>
            </a: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Техники активного слушания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Отражение чувств: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мне кажется, Вы чувствуете…</a:t>
            </a:r>
          </a:p>
          <a:p>
            <a:pPr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понимаю, Вы сейчас разгневаны…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Техники активного слушания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Проявление эмоций: 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мимикой, пантомимикой, смехом, вздохами и т. п.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Техники активного слушания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Командообразование</a:t>
            </a:r>
            <a:r>
              <a:rPr lang="ru-RU" sz="31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согласованное взаимодействие, которое включает в себя взаимную поддержку, взаимопомощь, взаимную ответственность, обмен услугами, который сопровождается положительными эмоциями и направлен на достижение желаемого результата.</a:t>
            </a:r>
            <a:endParaRPr lang="ru-RU" sz="31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4400" y="381000"/>
            <a:ext cx="7696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Тест. Умеете ли вы слушать и слышать собеседника?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помощью этого теста мы будем оценивать умения слушать и слышать собеседника благодаря собственным ощущениям. Собеседником в данных ситуациях вы можете представлять своего коллегу, или друга, или знакомого, который не очень вам по нраву.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Проходя тестирование, вам необходимо будет отметить те выражения и ситуации, в которых вы чувствуете себя некомфортно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52400"/>
            <a:ext cx="8534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Собеседник постоянно перебивает мою речь, выражает свое нетерпение и активно проявляет свое желание высказаться, несмотря на то, что я еще не закончил говорить.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Мой знакомый постоянно отводит глаза разговаривая со мной.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.Мой собеседник постоянно использует суетливые жесты и движения, вертит в руках различные предметы.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4.Мой собеседник всегда серьезен и никогда не улыбается, разговаривая со мной.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609600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5.Мой собеседник часто перебивает меня различными вопросами и неуместными комментариями.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6.Мой собеседник постоянно опровергает мои аргументы и утверждения.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7.Мой собеседник не улавливает смысл сказанного мною и вкладывает во все совсем другой смысл.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8.Мой собеседник  постоянно отвечает вопросом на вопрос.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533400"/>
            <a:ext cx="8001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9.Мне кажется, что мой собеседник иногда меня не слушает, так как он часто меня перебивает, ссылаясь на то, что не расслышал моих слов.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10.Мой собеседник за время беседы несколько раз может меня перебить лишь за тем, чтобы высказать собственное согласие с моими утверждениями.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11.Во время беседы со мной, мой собеседник постоянно занимается посторонними делами, слушая меня невнимательно.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12.Собеседник спешит сделать за меня все выводы и обобщения, хотя я еще своего мнения по ситуации не высказал.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609600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13.Мой собеседник постоянно вставляет свои слова и комментарии в мой монолог.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14.Мой собеседник смотрит на меня не отрывая взгляда.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15.Мой собеседник постоянно смотрит на меня оценивающим взглядом, вызывающим у меня настороженность и беспокойство.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16.Мой собеседник всегда соглашается на мои предложения и идеи.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457200"/>
            <a:ext cx="7924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17.У меня такое ощущение, что мой собеседник играет, пытаясь показать, что беседа ему интересна, так как использует излишнее количество жестов и кивков головой.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18.Мне неприятно, что во время серьезного разговора с моей стороны мой собеседник подшучивает  и ерничает над моими словами.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19.Во время разговора со мной мой собеседник постоянно смотрит на наручные часы.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20.Моему собеседнику постоянно требуется согласие с его словами, а не мое настоящее мнение.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613</Words>
  <PresentationFormat>Экран (4:3)</PresentationFormat>
  <Paragraphs>63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Обычная</vt:lpstr>
      <vt:lpstr>КОМАНДООБРАЗОВАНИЯ</vt:lpstr>
      <vt:lpstr>Слайд 2</vt:lpstr>
      <vt:lpstr>  Командообразование – согласованное взаимодействие, которое включает в себя взаимную поддержку, взаимопомощь, взаимную ответственность, обмен услугами, который сопровождается положительными эмоциями и направлен на достижение желаемого результата.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Правила активного слушания</vt:lpstr>
      <vt:lpstr>Правила активного слушания</vt:lpstr>
      <vt:lpstr>Правила активного слушания</vt:lpstr>
      <vt:lpstr>Техники активного слушания</vt:lpstr>
      <vt:lpstr>Техники активного слушания</vt:lpstr>
      <vt:lpstr>Техники активного слушания</vt:lpstr>
      <vt:lpstr>Техники активного слушания</vt:lpstr>
      <vt:lpstr>Техники активного слушания</vt:lpstr>
      <vt:lpstr>Техники активного слушания</vt:lpstr>
      <vt:lpstr>Техники активного слушания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36</cp:revision>
  <dcterms:created xsi:type="dcterms:W3CDTF">2019-04-22T11:08:17Z</dcterms:created>
  <dcterms:modified xsi:type="dcterms:W3CDTF">2019-10-06T16:00:23Z</dcterms:modified>
</cp:coreProperties>
</file>