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/>
          <a:lstStyle/>
          <a:p>
            <a:r>
              <a:rPr lang="ru-RU" b="1" i="1" dirty="0" smtClean="0"/>
              <a:t>Этапы формирования команды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Четвертый этап: эффективность.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Команда приобретает опыт в успешном решении проблем и использовании ресурсов. Акцент делается на эффективном использовании времени и на уточнении задач. Сотрудники начинают гордиться своей принадлежностью к «команде-победительнице». На проблемы смотрят реалистически, и решают их творчески. Управленческие функции плавно переходят от одного сотрудника к другому, в зависимости от конкретной задачи.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Пятый этап: зрелость.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зрелой команде действуют прочные связки между ее членами. Людей принимают и оценивают по достоинству, а не по претензиям. Отношения носят неформальный характер, и приносят удовлетворение. Личные разногласия быстро устраняются. Команда превращается в благополучную ячейку общества и вызывает восхищение посторонних. Она способна показывать превосходные результаты и устанавливает высокие стандарты достижений.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828800"/>
          </a:xfrm>
        </p:spPr>
        <p:txBody>
          <a:bodyPr>
            <a:normAutofit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Для достижения такого результата важно, чтобы соблюдались следующие условия: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все члены команды четко представляют себе цели и преимущества совместной работы;</a:t>
            </a:r>
          </a:p>
          <a:p>
            <a:pPr lvl="0"/>
            <a:r>
              <a:rPr lang="ru-RU" dirty="0" smtClean="0"/>
              <a:t>умения каждого человека известны остальным и функции распределены;</a:t>
            </a:r>
          </a:p>
          <a:p>
            <a:pPr lvl="0"/>
            <a:r>
              <a:rPr lang="ru-RU" dirty="0" smtClean="0"/>
              <a:t>организационное строение команды соответствует выполняемой задаче;</a:t>
            </a:r>
          </a:p>
          <a:p>
            <a:pPr lvl="0"/>
            <a:r>
              <a:rPr lang="ru-RU" dirty="0" smtClean="0"/>
              <a:t>в команде идет поиск новых более совершенных методов работы;</a:t>
            </a:r>
          </a:p>
          <a:p>
            <a:pPr lvl="0"/>
            <a:r>
              <a:rPr lang="ru-RU" dirty="0" smtClean="0"/>
              <a:t>развита самодисциплина, позволяющая эффективно использовать время и ресурсы;</a:t>
            </a:r>
          </a:p>
          <a:p>
            <a:pPr lvl="0"/>
            <a:r>
              <a:rPr lang="ru-RU" dirty="0" smtClean="0"/>
              <a:t>созданы достаточные возможности, чтобы собраться и обсудить любые вопросы, разрешить конфликты;</a:t>
            </a:r>
          </a:p>
          <a:p>
            <a:pPr lvl="0"/>
            <a:r>
              <a:rPr lang="ru-RU" dirty="0" smtClean="0"/>
              <a:t>команда поддерживает своих членов и создает тесные взаимоотношения;</a:t>
            </a:r>
          </a:p>
          <a:p>
            <a:pPr lvl="0"/>
            <a:r>
              <a:rPr lang="ru-RU" dirty="0" smtClean="0"/>
              <a:t>отношения в команде открытые, и она готова встретить любые трудности и преграды на пути эффективной работы.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836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Существует несколько видов функционально-коммуникативных сообществ в организации с различной философией взаимодействия между людьми</a:t>
            </a:r>
            <a:r>
              <a:rPr lang="ru-RU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</a:t>
            </a:r>
            <a:r>
              <a:rPr lang="ru-RU" dirty="0" smtClean="0"/>
              <a:t>Эти виды можно определить следующим образом: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Группа.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Группе характерна постоянная потеря энергии и ресурсов во взаимодействии людей друг с другом. Эта потеря происходит во время конфликтов, возникающих из-за дублирования функций, избегания ответственности, неоправданно высокого контроля. При таких условиях функционирования можно говорить о том, что группа из 10 человек, где каждый обладает, например, 10-ю единицами энергии, способна совершить полезной работы на 70 единиц.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10*10=70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Остальные 30 единиц энергия затрачивается на «трение» друг с другом. Философия такого взаимодействия: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«Я выиграю, а ты проиграешь», «Я выиграю, за счет тебя», «Если я вижу что проиграю, я сделаю так, чтобы все проиграли».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Понятно, что с такой философией внутри группы потери будут неизбежными.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Коллектив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характеризуется тем, что каждый человек является вкладом в общее дело, ровно настолько, насколько от него требуют. В этом случае 10 человек, обладающих 10-ю единицами энергии каждый, способны совершить полезной работы на 100 единиц.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10*10=100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 таком взаимодействии практически нет потерь на межличностные конфликты. Такой форме взаимодействия характерна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философия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«Я выиграю сам, и ты выигрывай, как можешь сам», «Я выиграю, без тебя».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Команда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форма взаимодействия, в которой проявляется «синергетический эффект». За счет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взаимодополнения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принятия ответственности за общий результат, открытости при обмене ресурсами становится возможным результат, не доступный при других видах взаимодействия. В этом случае 10 человек, обладающих 10-ю единицами энергии каждый, способны совершить полезной работы на 130 единиц.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10*10=130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таком взаимодействии нет потерь на межличностные конфликты, на выяснение функциональной ответственности, дополнительное стимулирование к деятельности, при этом начинается волшебство командного духа и формируется настоящая корпоративная культура. Такому виду взаимодействия характерна философия «Я выиграю, тогда, когда выиграешь ты», «Я выиграю, когда мы все выиграем».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3505200"/>
          </a:xfrm>
        </p:spPr>
        <p:txBody>
          <a:bodyPr>
            <a:normAutofit/>
          </a:bodyPr>
          <a:lstStyle/>
          <a:p>
            <a:r>
              <a:rPr lang="ru-RU" dirty="0" smtClean="0"/>
              <a:t>По мере развития команда проходит определенный ряд последовательных этапов: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Первый этап: притирка.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 первый взгляд команда выглядит деловой и организованной, но на самом деле люди смотрят друг на друга и пытаются определить, насколько глубоко им хочется во все это влезть. Подлинные чувства часто скрываются, кто-то один повышает свой авторитет, а взаимодействие происходит в привычных формах. Подлинного обсуждения целей и методов работы почти нет. Люди часто не интересуются своими коллегами, почти не слушают друг друга, а творческая и воодушевляющая коллективная работа фактически отсутствует.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Второй этап: ближний бой.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Многие команды проходят через период переворота, когда оценивается вклад лидера, образуются коалиции и группировки, разногласия выражаются открыто и остро. Личные взаимоотношения приобретают значение, проявляются сильные и слабые стороны людей. Команда начинает обсуждать, как достичь согласия, и пробует улучшить взаимоотношения. Иногда происходи силовая борьба за лидерство.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Третий этап: экспериментирование.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Потенциал команды возрастает, и встает вопрос, как использовать имеющиеся теперь способности и ресурсы. Часто такая команда работает рывками, однако есть энергия и интерес понять, как можно работать лучше. Методы работы пересматриваются, появляется желание экспериментировать, и принимаются меры по повышению производительности.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</TotalTime>
  <Words>617</Words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Этапы формирования команды</vt:lpstr>
      <vt:lpstr>Существует несколько видов функционально-коммуникативных сообществ в организации с различной философией взаимодействия между людьми.  Эти виды можно определить следующим образом: </vt:lpstr>
      <vt:lpstr>Группа. </vt:lpstr>
      <vt:lpstr>Коллектив</vt:lpstr>
      <vt:lpstr>Команда </vt:lpstr>
      <vt:lpstr>По мере развития команда проходит определенный ряд последовательных этапов: </vt:lpstr>
      <vt:lpstr>Первый этап: притирка. </vt:lpstr>
      <vt:lpstr>Второй этап: ближний бой. </vt:lpstr>
      <vt:lpstr>Третий этап: экспериментирование.</vt:lpstr>
      <vt:lpstr>Четвертый этап: эффективность. </vt:lpstr>
      <vt:lpstr>Пятый этап: зрелость.</vt:lpstr>
      <vt:lpstr>Для достижения такого результата важно, чтобы соблюдались следующие условия: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формирования команды</dc:title>
  <dc:creator>User</dc:creator>
  <cp:lastModifiedBy>User</cp:lastModifiedBy>
  <cp:revision>8</cp:revision>
  <dcterms:created xsi:type="dcterms:W3CDTF">2019-10-14T17:51:01Z</dcterms:created>
  <dcterms:modified xsi:type="dcterms:W3CDTF">2019-10-14T18:02:35Z</dcterms:modified>
</cp:coreProperties>
</file>