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146800" cy="8375650"/>
  <p:notesSz cx="6808788" cy="99409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8AD737-608D-4DF8-AAB1-462574CD081E}" v="38" dt="2019-06-12T07:32:54.6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8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seniya Antropova" userId="ee6904ef-5d43-4145-9b85-0ca27b63b211" providerId="ADAL" clId="{E88AD737-608D-4DF8-AAB1-462574CD081E}"/>
    <pc:docChg chg="undo custSel delSld modSld">
      <pc:chgData name="Kseniya Antropova" userId="ee6904ef-5d43-4145-9b85-0ca27b63b211" providerId="ADAL" clId="{E88AD737-608D-4DF8-AAB1-462574CD081E}" dt="2019-06-12T07:32:54.607" v="37" actId="2696"/>
      <pc:docMkLst>
        <pc:docMk/>
      </pc:docMkLst>
      <pc:sldChg chg="del">
        <pc:chgData name="Kseniya Antropova" userId="ee6904ef-5d43-4145-9b85-0ca27b63b211" providerId="ADAL" clId="{E88AD737-608D-4DF8-AAB1-462574CD081E}" dt="2019-06-12T07:32:52.857" v="36" actId="2696"/>
        <pc:sldMkLst>
          <pc:docMk/>
          <pc:sldMk cId="0" sldId="256"/>
        </pc:sldMkLst>
      </pc:sldChg>
      <pc:sldChg chg="modSp del">
        <pc:chgData name="Kseniya Antropova" userId="ee6904ef-5d43-4145-9b85-0ca27b63b211" providerId="ADAL" clId="{E88AD737-608D-4DF8-AAB1-462574CD081E}" dt="2019-06-12T07:32:54.607" v="37" actId="2696"/>
        <pc:sldMkLst>
          <pc:docMk/>
          <pc:sldMk cId="0" sldId="257"/>
        </pc:sldMkLst>
        <pc:spChg chg="mod">
          <ac:chgData name="Kseniya Antropova" userId="ee6904ef-5d43-4145-9b85-0ca27b63b211" providerId="ADAL" clId="{E88AD737-608D-4DF8-AAB1-462574CD081E}" dt="2019-06-12T07:30:49.704" v="20"/>
          <ac:spMkLst>
            <pc:docMk/>
            <pc:sldMk cId="0" sldId="257"/>
            <ac:spMk id="2" creationId="{00000000-0000-0000-0000-000000000000}"/>
          </ac:spMkLst>
        </pc:spChg>
      </pc:sldChg>
      <pc:sldChg chg="del">
        <pc:chgData name="Kseniya Antropova" userId="ee6904ef-5d43-4145-9b85-0ca27b63b211" providerId="ADAL" clId="{E88AD737-608D-4DF8-AAB1-462574CD081E}" dt="2019-06-12T07:32:50.362" v="35" actId="2696"/>
        <pc:sldMkLst>
          <pc:docMk/>
          <pc:sldMk cId="0" sldId="258"/>
        </pc:sldMkLst>
      </pc:sldChg>
      <pc:sldChg chg="del">
        <pc:chgData name="Kseniya Antropova" userId="ee6904ef-5d43-4145-9b85-0ca27b63b211" providerId="ADAL" clId="{E88AD737-608D-4DF8-AAB1-462574CD081E}" dt="2019-06-12T07:32:48.387" v="34" actId="2696"/>
        <pc:sldMkLst>
          <pc:docMk/>
          <pc:sldMk cId="0" sldId="259"/>
        </pc:sldMkLst>
      </pc:sldChg>
      <pc:sldChg chg="addSp delSp modSp">
        <pc:chgData name="Kseniya Antropova" userId="ee6904ef-5d43-4145-9b85-0ca27b63b211" providerId="ADAL" clId="{E88AD737-608D-4DF8-AAB1-462574CD081E}" dt="2019-06-12T07:32:28.456" v="33" actId="1076"/>
        <pc:sldMkLst>
          <pc:docMk/>
          <pc:sldMk cId="2385452446" sldId="260"/>
        </pc:sldMkLst>
        <pc:picChg chg="add mod">
          <ac:chgData name="Kseniya Antropova" userId="ee6904ef-5d43-4145-9b85-0ca27b63b211" providerId="ADAL" clId="{E88AD737-608D-4DF8-AAB1-462574CD081E}" dt="2019-06-12T07:32:28.456" v="33" actId="1076"/>
          <ac:picMkLst>
            <pc:docMk/>
            <pc:sldMk cId="2385452446" sldId="260"/>
            <ac:picMk id="2" creationId="{BB8B4F05-F53A-4761-895A-BF1283099558}"/>
          </ac:picMkLst>
        </pc:picChg>
        <pc:picChg chg="del">
          <ac:chgData name="Kseniya Antropova" userId="ee6904ef-5d43-4145-9b85-0ca27b63b211" providerId="ADAL" clId="{E88AD737-608D-4DF8-AAB1-462574CD081E}" dt="2019-06-12T07:31:44.989" v="21" actId="478"/>
          <ac:picMkLst>
            <pc:docMk/>
            <pc:sldMk cId="2385452446" sldId="260"/>
            <ac:picMk id="13" creationId="{435A76DF-41C7-4EEE-B500-367D8C07EA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61010" y="2596451"/>
            <a:ext cx="5224780" cy="1758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22020" y="4690364"/>
            <a:ext cx="4302760" cy="2093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7340" y="1926399"/>
            <a:ext cx="2673858" cy="5527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165602" y="1926399"/>
            <a:ext cx="2673858" cy="5527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340" y="335026"/>
            <a:ext cx="5532120" cy="1340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926399"/>
            <a:ext cx="5532120" cy="5527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89912" y="7789354"/>
            <a:ext cx="1966976" cy="418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07340" y="7789354"/>
            <a:ext cx="1413764" cy="418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25696" y="7789354"/>
            <a:ext cx="1413764" cy="418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DBB2053-5692-40FD-888D-5955B4371028}"/>
              </a:ext>
            </a:extLst>
          </p:cNvPr>
          <p:cNvSpPr/>
          <p:nvPr/>
        </p:nvSpPr>
        <p:spPr>
          <a:xfrm>
            <a:off x="0" y="3654425"/>
            <a:ext cx="3302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E396E-8D46-42C0-AE29-496B37B7940B}"/>
              </a:ext>
            </a:extLst>
          </p:cNvPr>
          <p:cNvSpPr/>
          <p:nvPr/>
        </p:nvSpPr>
        <p:spPr>
          <a:xfrm>
            <a:off x="2768600" y="3883025"/>
            <a:ext cx="556526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25F320-F5E7-4E74-AC98-571DB64EE753}"/>
              </a:ext>
            </a:extLst>
          </p:cNvPr>
          <p:cNvSpPr/>
          <p:nvPr/>
        </p:nvSpPr>
        <p:spPr>
          <a:xfrm>
            <a:off x="2833380" y="4161664"/>
            <a:ext cx="426966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A1816E-7318-4676-ACBD-C7EC85360854}"/>
              </a:ext>
            </a:extLst>
          </p:cNvPr>
          <p:cNvSpPr/>
          <p:nvPr/>
        </p:nvSpPr>
        <p:spPr>
          <a:xfrm>
            <a:off x="5740400" y="3654425"/>
            <a:ext cx="406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FEB219-5DFD-4418-A6B0-2C29BFA42546}"/>
              </a:ext>
            </a:extLst>
          </p:cNvPr>
          <p:cNvSpPr/>
          <p:nvPr/>
        </p:nvSpPr>
        <p:spPr>
          <a:xfrm>
            <a:off x="2768600" y="8051965"/>
            <a:ext cx="785126" cy="319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E25F9A-E614-4763-BE17-3EBF50B4A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" y="0"/>
            <a:ext cx="3071936" cy="418841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3395B5D-6C2F-4E68-8E30-C23305D2F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41" y="4161664"/>
            <a:ext cx="2991140" cy="42407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95BE01B-8F75-4DA5-8F53-AD2805E60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7608" y="4231933"/>
            <a:ext cx="2716456" cy="4085265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B8B4F05-F53A-4761-895A-BF12830995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1322" y="-593"/>
            <a:ext cx="3066665" cy="418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45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Kseniya Antropova</dc:creator>
  <cp:lastModifiedBy>Kseniya Antropova</cp:lastModifiedBy>
  <cp:revision>5</cp:revision>
  <cp:lastPrinted>2019-06-12T05:58:10Z</cp:lastPrinted>
  <dcterms:created xsi:type="dcterms:W3CDTF">2019-06-12T05:13:41Z</dcterms:created>
  <dcterms:modified xsi:type="dcterms:W3CDTF">2019-06-12T07:32:57Z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2019-05-06T00:00:00Z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2019-06-12T00:00:00Z</vt:filetime>
  </property>
</Properties>
</file>