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7"/>
  </p:notesMasterIdLst>
  <p:sldIdLst>
    <p:sldId id="264" r:id="rId2"/>
    <p:sldId id="258" r:id="rId3"/>
    <p:sldId id="261" r:id="rId4"/>
    <p:sldId id="262" r:id="rId5"/>
    <p:sldId id="268" r:id="rId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 varScale="1">
        <p:scale>
          <a:sx n="78" d="100"/>
          <a:sy n="78" d="100"/>
        </p:scale>
        <p:origin x="-37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1714E-770F-470B-A2B0-3E15A4EFB8BF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10301-055D-4D08-B9D0-BD27158935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984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562E-715F-45B0-9118-603EAE1F35BE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96A60-7CF8-4433-8239-523AC9373483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77E2-4311-4EB1-95BC-8B52730AC9B8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7C12-D951-4FDD-9B50-368B0F3A2E33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08D5-10CE-4F4F-A23B-ACE23C58E53F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1834-BCAB-4ADB-9760-44618D253306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60CE4-652D-40E3-BA2C-00685A977E0F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798B-3F94-4307-88BF-6C599D37CD60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C02C3-78FD-43AE-9D56-3A95AB13741D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76B6-0A92-47A8-BFA4-3914B06753E1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99A7B-0DE3-477A-A580-7A6126857D15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3A758EC-449E-4721-B842-7717AE183078}" type="datetime1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64E192F-4C17-4C67-9AD5-CC8ADC138A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Требуемые ИТР специалисты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229600" cy="5472608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Бухгалтер – 4 чел;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Экономист - 4 чел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Горный инженер – 8 чел;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Гидрометаллург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6чел.;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Маркшейдеры – 4 чел.;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Механик горного оборудования – 8 чел.(эксплуатационный (4), Ремонтный(4) ;</a:t>
            </a:r>
          </a:p>
          <a:p>
            <a:pPr>
              <a:buNone/>
            </a:pPr>
            <a:endParaRPr lang="ru-RU" sz="2400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1</a:t>
            </a:fld>
            <a:r>
              <a:rPr lang="ru-RU" dirty="0" smtClean="0"/>
              <a:t> из 1</a:t>
            </a:r>
            <a:r>
              <a:rPr lang="en-US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9804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59" y="1556792"/>
            <a:ext cx="8856984" cy="5472608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Энергетик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4 чел.;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Строитель ПГС – 10 чел.(Прораб, Мастер, Инженер ПТО);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Архитектор – 1 чел.;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Геодезист - 2 чел.;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Инженер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ТБ – 4 чел.;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Геолог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4 чел.(Эксплуатаций(2), Разведка(2));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2</a:t>
            </a:fld>
            <a:r>
              <a:rPr lang="ru-RU" dirty="0" smtClean="0"/>
              <a:t> из 1</a:t>
            </a:r>
            <a:r>
              <a:rPr lang="en-US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1908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62074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Отбор стажёров на Программу 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32354115"/>
              </p:ext>
            </p:extLst>
          </p:nvPr>
        </p:nvGraphicFramePr>
        <p:xfrm>
          <a:off x="467544" y="1268760"/>
          <a:ext cx="8229600" cy="467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894606"/>
                <a:gridCol w="3220194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Этапы отбора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Форма проведения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Удельные оценки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Оценка эссе(заочно)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Тесты на способности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</a:t>
                      </a:r>
                      <a:r>
                        <a:rPr lang="ru-RU" baseline="0" dirty="0" smtClean="0"/>
                        <a:t> мин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зависимости от специальности: понимание инструкций, законов механики, вербальные, числовые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Индивидуальные собеседования с Экспертами и HR-менеджером 	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 мин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Интервью по компетенциям, практические задания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100%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3</a:t>
            </a:fld>
            <a:r>
              <a:rPr lang="en-US" dirty="0" smtClean="0"/>
              <a:t> </a:t>
            </a:r>
            <a:r>
              <a:rPr lang="ru-RU" dirty="0" smtClean="0"/>
              <a:t>из 1</a:t>
            </a:r>
            <a:r>
              <a:rPr lang="en-US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3817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576064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Правила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стажировки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16832"/>
            <a:ext cx="8809902" cy="4525963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Продолжительность стажировки определяется сроком не менее одного месяца (в случае наличия диплома о высшем образовании) до момента получения стажёром диплома о высшем образовании (в случае, если стажер является студентом 3 либо 4 курса). Продолжительность стажировки устанавливается для: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выпускников, получивших диплом –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1 до 3 месяцев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для студентов выпускных курсов –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3 до 6 месяцев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для студентов третьего курса –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 18 месяцев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до получения диплома. 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4</a:t>
            </a:fld>
            <a:r>
              <a:rPr lang="ru-RU" dirty="0" smtClean="0"/>
              <a:t> из </a:t>
            </a:r>
            <a:r>
              <a:rPr lang="en-US" dirty="0" smtClean="0"/>
              <a:t>13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8655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504056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Трудоустройство в компанию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809902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Критериями успешного прохождения стажировки считается: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плана работ при положительной средней оценке по выполнению критериев (не ниже 4,0 по пятибалльной шкале);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характеристика-рекомендация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Наставника;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положительный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отзыв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HR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службы;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обязательное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посещение всех образовательных и общественных мероприятий, реализуемых компанией с привлечением стажёров;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рационализаторское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предложение стажёра или совместный проект группы стажёров по улучшению деятельности компании, отраженный в дипломной/магистерской работе стажёра. </a:t>
            </a: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192F-4C17-4C67-9AD5-CC8ADC138ADE}" type="slidenum">
              <a:rPr lang="ru-RU" smtClean="0"/>
              <a:pPr/>
              <a:t>5</a:t>
            </a:fld>
            <a:r>
              <a:rPr lang="ru-RU" dirty="0" smtClean="0"/>
              <a:t> из </a:t>
            </a:r>
            <a:r>
              <a:rPr lang="en-US" dirty="0" smtClean="0"/>
              <a:t>13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739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7536</TotalTime>
  <Words>310</Words>
  <Application>Microsoft Office PowerPoint</Application>
  <PresentationFormat>Экран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Ясность</vt:lpstr>
      <vt:lpstr>Требуемые ИТР специалисты</vt:lpstr>
      <vt:lpstr>Слайд 2</vt:lpstr>
      <vt:lpstr>Отбор стажёров на Программу </vt:lpstr>
      <vt:lpstr>Правила стажировки</vt:lpstr>
      <vt:lpstr>Трудоустройство в компанию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«Стажер»</dc:title>
  <dc:creator>User</dc:creator>
  <cp:lastModifiedBy>GL-300-1055</cp:lastModifiedBy>
  <cp:revision>37</cp:revision>
  <cp:lastPrinted>2018-02-23T12:55:16Z</cp:lastPrinted>
  <dcterms:created xsi:type="dcterms:W3CDTF">2017-11-16T03:16:13Z</dcterms:created>
  <dcterms:modified xsi:type="dcterms:W3CDTF">2018-09-26T11:17:18Z</dcterms:modified>
</cp:coreProperties>
</file>