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5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63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668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4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5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9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7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8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6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5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6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8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1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7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F8F831-96DA-4AEC-AEBF-024751BB44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17D2C-68CF-4BE2-B76A-A2E8A588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2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4581128" cy="4581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89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2304256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представленная в заявке отражается на страницах курса в виде описания.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подойти к описанию курса, так как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видит это до регистрации и после.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прохождения регистрации слушатель будет видеть следующую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2304256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представленная в заявке отражается на страницах курса в виде описания.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отвественно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подойти к описанию курса, так как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будующий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слушатель видит это до регистрации и после.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прохождения регистрации слушатель будет видеть следующую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" y="0"/>
            <a:ext cx="9101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73" y="332656"/>
            <a:ext cx="7704667" cy="10104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Полная информация о курсе содержит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62" y="1343075"/>
            <a:ext cx="7345288" cy="486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8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643192" cy="12241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описания Вы можете привести структуру курса как показано на примерах ниже или в любом другом стиле: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214\Desktop\пр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10652"/>
          <a:stretch/>
        </p:blipFill>
        <p:spPr bwMode="auto">
          <a:xfrm>
            <a:off x="899592" y="1337168"/>
            <a:ext cx="6912768" cy="248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14\Desktop\пр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0" b="14229"/>
          <a:stretch/>
        </p:blipFill>
        <p:spPr bwMode="auto">
          <a:xfrm>
            <a:off x="4510336" y="3806949"/>
            <a:ext cx="4176464" cy="29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715200" cy="86409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описании курса нужно также указать условия успешного окончания курса и получения сертификата.</a:t>
            </a:r>
          </a:p>
        </p:txBody>
      </p:sp>
      <p:pic>
        <p:nvPicPr>
          <p:cNvPr id="3074" name="Picture 2" descr="C:\Users\214\Desktop\пр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" r="3196" b="24269"/>
          <a:stretch/>
        </p:blipFill>
        <p:spPr bwMode="auto">
          <a:xfrm>
            <a:off x="683568" y="1196752"/>
            <a:ext cx="6894566" cy="297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14\Desktop\пр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19672" y="4653136"/>
            <a:ext cx="7228983" cy="165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715200" cy="12241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любой онлайн курс  - это курс разработанный автором. И потому важно указать его ФИО, достижения и интересы.</a:t>
            </a:r>
          </a:p>
        </p:txBody>
      </p:sp>
      <p:pic>
        <p:nvPicPr>
          <p:cNvPr id="4098" name="Picture 2" descr="C:\Users\214\Desktop\avt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6"/>
          <a:stretch/>
        </p:blipFill>
        <p:spPr bwMode="auto">
          <a:xfrm>
            <a:off x="27566" y="1484784"/>
            <a:ext cx="908093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715200" cy="12241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на курс слушатели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 на страницу с объявлениями и полезными ссылками.</a:t>
            </a:r>
          </a:p>
        </p:txBody>
      </p:sp>
      <p:pic>
        <p:nvPicPr>
          <p:cNvPr id="5122" name="Picture 2" descr="C:\Users\214\Desktop\fg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9"/>
          <a:stretch/>
        </p:blipFill>
        <p:spPr bwMode="auto">
          <a:xfrm>
            <a:off x="121123" y="1484784"/>
            <a:ext cx="8843365" cy="480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структуры курса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080" y="764704"/>
            <a:ext cx="7823720" cy="540060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 должен быть разбит на относительно небольшие, логически замкнутые части –разделы (модули).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раздел – это стандартный учебный продукт, включающий четко обозначенный объем знаний и умений, предназначенный для изучения в течение определенного времени (недели), или зачетная единица.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разделов (модулей) в МООК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5-8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модулей – 15).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материалов каждого модуля входит: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6–10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продолжительностью 7–12 минут каждая;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видеолекциями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размещают небольшие тесты и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материала и оценки уровня понимания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с возможностью автоматического или полуавтоматического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гиперссылкой.</a:t>
            </a:r>
          </a:p>
        </p:txBody>
      </p:sp>
    </p:spTree>
    <p:extLst>
      <p:ext uri="{BB962C8B-B14F-4D97-AF65-F5344CB8AC3E}">
        <p14:creationId xmlns:p14="http://schemas.microsoft.com/office/powerpoint/2010/main" val="910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1800200" cy="381642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заявки и программы для создания курса необходимы также следующие материалы: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9372"/>
            <a:ext cx="6489949" cy="684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материалов 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412" y="1916832"/>
            <a:ext cx="7704667" cy="333281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видеолекция должна сопровождаться демонстрационным материалом, одним из таких является презентация. Слайды презентации должны иметь четкую структуру соответствующей программе. Количество слайдов примерно соответствует длине доклада в минутах (для одной видеозаписи – 7-12).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 что «презентация» - это не текст лекции, размещенный на слайдах соответствующей программы, а способ наглядно представить учебный материал. В оформлении презентаций выделяют два блока: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слайдов и представление информации на них.</a:t>
            </a:r>
          </a:p>
        </p:txBody>
      </p:sp>
    </p:spTree>
    <p:extLst>
      <p:ext uri="{BB962C8B-B14F-4D97-AF65-F5344CB8AC3E}">
        <p14:creationId xmlns:p14="http://schemas.microsoft.com/office/powerpoint/2010/main" val="37909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производства МООК</a:t>
            </a:r>
          </a:p>
        </p:txBody>
      </p:sp>
    </p:spTree>
    <p:extLst>
      <p:ext uri="{BB962C8B-B14F-4D97-AF65-F5344CB8AC3E}">
        <p14:creationId xmlns:p14="http://schemas.microsoft.com/office/powerpoint/2010/main" val="9578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слайдов: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88" y="1115269"/>
            <a:ext cx="7571184" cy="5145435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соблюдайте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стиль оформления слайдов (возможно использование разработанного шаблона, предоставляющего центром МООК по запросу автору);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постарайтесь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воздержаться от использования цветного фона –  это затрудняет чтение и восприятие текста, особенно с экрана, лучше всего читается черный шрифт на белом фоне;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представление лекции в формате «говорящая голова» не заполняйте информацией правый нижний угол слайда в размерах 500х500pi;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тени, так как уменьшается четкость представления информации;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используйте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анимации на слайдах;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рассчитывайте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слайд в среднем на 1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информации: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280920" cy="410445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каждый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должен иметь заголовок (используйте короткие слова и предложения, минимизируйте количество предлогов, наречий, прилагательных);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слайде должно быть от 20 до 40 слов (разумный максимум - 80 слов);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используйте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предложения или фразы;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переносите слова на слайдах;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сплошной текст на слайдах;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используйте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нумерованные и маркированные списки (не используйте уровень вложения в списках глубже двух);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используйте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и диаграммы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информации: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8280920" cy="309634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используйте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в презентации, соответствующие заявленной теме (они должны служить не средством «привлечения внимания», а быть способом наглядно представить информацию);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шрифты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без засечек: для заголовков – не менее 24, для информации не менее 18;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слайде размещайте не более 10-15 строк текста;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для основного текста и заголовков декоративные, рукописные шрифты.</a:t>
            </a:r>
          </a:p>
        </p:txBody>
      </p:sp>
    </p:spTree>
    <p:extLst>
      <p:ext uri="{BB962C8B-B14F-4D97-AF65-F5344CB8AC3E}">
        <p14:creationId xmlns:p14="http://schemas.microsoft.com/office/powerpoint/2010/main" val="1299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475252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каждого подраздела необходимы задания для закрепления знаний. Такие задания могут представляться в виде тестовых заданий. Количество тестовых заданий для каждого блока каждого подраздела не должно превышать 10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МООК используются автоматизированное тестирование. Этот способ позволяет быстро обработать тысячи тестов, не требуя привлечения к проверке преподавателя. В тестах чаще всего используются вопросы, предполагающие три типа ответов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(один или несколько ответов являются правильными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бинарный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(истина / ложь, да / нет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(ввод небольшого текста или числа).</a:t>
            </a:r>
          </a:p>
        </p:txBody>
      </p:sp>
    </p:spTree>
    <p:extLst>
      <p:ext uri="{BB962C8B-B14F-4D97-AF65-F5344CB8AC3E}">
        <p14:creationId xmlns:p14="http://schemas.microsoft.com/office/powerpoint/2010/main" val="31205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920880" cy="475252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оценки знаний слушателей может использоваться как тестовые задания, так и другие виды.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быть реализуемы с использованием существующих или планируемых к разработке (до момента запуска курса)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 компонентов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других форм заданий допустимо при условии создания нового типа компонента разработчиком курса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задач курса должна быть оптимальной по критерию минимизации трудозатрат обучающегося и трудозатрат на сопровождение курса. Комбинация всех заданий должна обеспечивать проверку всех планируемых результатов обучения. Выбор формы задания должен соответствовать виду оцениваемого результата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8956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8136904" cy="666936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заданий, формирующих не менее 50% итоговой оценки по курсу, с целью защиты от недобросовестного выполнения и формирования базы данных ответов должно выполняться одно из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условий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параметризованной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каждому обучающемуся предлагаются уникальные условия, и требуется ввод уникального ответа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предполагать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и уникальный ответ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каждого обучающегося (или группы совместно работающих обучающихся), при этом при проверке ответов должны приниматься меры по выявлению полностью совпадающих ответов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задач/подзадач для обучающегося должен формироваться путем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случайной выборки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банка задач/подзадач, при этом количество задач/подзадач в банке должно быть достаточным, чтобы перечень вопросов при двух случайных выборках с вероятностью не менее 90% отличался не менее чем на 50%.</a:t>
            </a:r>
          </a:p>
        </p:txBody>
      </p:sp>
    </p:spTree>
    <p:extLst>
      <p:ext uri="{BB962C8B-B14F-4D97-AF65-F5344CB8AC3E}">
        <p14:creationId xmlns:p14="http://schemas.microsoft.com/office/powerpoint/2010/main" val="16448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-8806"/>
            <a:ext cx="7507441" cy="686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30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-43446"/>
            <a:ext cx="8208912" cy="690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7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475252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календарно-тематическом плане должны быть отражены перечень тем разделов, предполагаемые даты начала изучения, когда материалы станут доступны в системе онлайн обучения, рекомендуемые главы и разделы из основной литературы, а также сроки выполнения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4096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8124650" cy="86409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календарно-тематического плана из курса "Парадигмы компьютерного программирования":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50" y="1124744"/>
            <a:ext cx="9048750" cy="562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начать процесс разработки, очень важно  ответить на следующие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2143397"/>
            <a:ext cx="8286750" cy="272576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конечные цели этого курса?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Что будут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слушатели после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Что они должны будут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Как мы будим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Как будет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задания?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Кто будет нести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 какую роль в процессе разработки курса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15719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создать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напоминание, чтобы записать свои мысли. Будет полезно вернуться к этому документу на протяжении всего процесса создания курса.</a:t>
            </a:r>
          </a:p>
          <a:p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6" y="1700808"/>
            <a:ext cx="7704667" cy="333281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курс должны быть включены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оценку всех планируемых результатов обучения.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задачи должны быть определены показатели и критерии оценивания, шкалы и процедуры оценивания.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определен алгоритм расчета итоговой оценки по курсу. Могут быть предусмотрены формулой категории задач, принцип формирования которых определяется разработчиком курса.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определены критерии получения сертификата об успешном освоении курса в виде общего требования к итоговой оценке, а также при необходимости к минимальным оценкам по каждой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595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1080119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оценки может быть описана следующим образом: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604" y="2132856"/>
            <a:ext cx="804117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08011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формируемых результатов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99865"/>
            <a:ext cx="8575043" cy="532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931224" cy="1656183"/>
          </a:xfrm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формируется совместно со специалистами план последующей съемки видеозаписи лекций и монтажа, загрузки тестовых заданий, формирования интерактивных заданий, материалов для самостоятельной работы.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716" y="2924944"/>
            <a:ext cx="902189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МООК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кропотливая, трудоемкая работа целой команды специалистов: менеджеры курса ведут работу по оказанию поддержки в структурировании материалов, продвижении после запуска и др., узкоспециализированные специалисты, производят видеосъемку, осуществляют монтаж видео-лекций, публикуют на открытой платформе, участвуют в запуске и сопровождении курса и т.д.</a:t>
            </a:r>
          </a:p>
        </p:txBody>
      </p:sp>
    </p:spTree>
    <p:extLst>
      <p:ext uri="{BB962C8B-B14F-4D97-AF65-F5344CB8AC3E}">
        <p14:creationId xmlns:p14="http://schemas.microsoft.com/office/powerpoint/2010/main" val="1720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955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онлайн 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752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Планирование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(прием заявок от авторов курсов (ППС));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(представление материалов по онлайн-курсу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силлабус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лекции, заданий и т.п.);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 МООК;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изайн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(определение дизайн курса, состовляется общая структура и содержение курса);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Разработка: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видеоматериалы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(видеосъемка, монтаж и окончательная обработка видео);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курса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(размещение материалов курса на платформе).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онлайн курса: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152" y="1250504"/>
            <a:ext cx="7931224" cy="47525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Запуск: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курса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(открытие, закрытие доступа к курсу, опрос до начало и после окончания курса;);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Сопровождение:</a:t>
            </a:r>
            <a:endParaRPr lang="kk-KZ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курса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(сохранение результатов обучения в базе данных, интерпретация результатов опроса);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Анализ: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убликация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(представление отчетов по результатам обучения, публикация статей и пр.).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имеет несколько взаимосвязанных бизнес-процессов и результатом каждого этапа выступает продукт - документ, видео и т.п., которые представлены на рисунке в графе "Результаты".</a:t>
            </a:r>
          </a:p>
        </p:txBody>
      </p:sp>
    </p:spTree>
    <p:extLst>
      <p:ext uri="{BB962C8B-B14F-4D97-AF65-F5344CB8AC3E}">
        <p14:creationId xmlns:p14="http://schemas.microsoft.com/office/powerpoint/2010/main" val="13290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1340768"/>
            <a:ext cx="9027496" cy="4231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описания курса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34655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этапе необходимо предоставление заявки о создании МООК. В ней отражается вся информация, которая будет занесена на платформе в части  CMS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называемой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661248"/>
            <a:ext cx="613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элементы заявки для создания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МООК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769"/>
            <a:ext cx="588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78092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для создания МООК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01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549</TotalTime>
  <Words>1484</Words>
  <Application>Microsoft Office PowerPoint</Application>
  <PresentationFormat>Экран (4:3)</PresentationFormat>
  <Paragraphs>102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Corbel</vt:lpstr>
      <vt:lpstr>Times New Roman</vt:lpstr>
      <vt:lpstr>Параллакс</vt:lpstr>
      <vt:lpstr>Презентация PowerPoint</vt:lpstr>
      <vt:lpstr>Этапы производства МООК</vt:lpstr>
      <vt:lpstr>Перед тем, как начать процесс разработки, очень важно  ответить на следующие вопросы:</vt:lpstr>
      <vt:lpstr>Презентация PowerPoint</vt:lpstr>
      <vt:lpstr>Процесс создания онлайн курса:</vt:lpstr>
      <vt:lpstr>Процесс создания онлайн курса:</vt:lpstr>
      <vt:lpstr>Презентация PowerPoint</vt:lpstr>
      <vt:lpstr>Страница описания курса</vt:lpstr>
      <vt:lpstr>Презентация PowerPoint</vt:lpstr>
      <vt:lpstr>Презентация PowerPoint</vt:lpstr>
      <vt:lpstr>Презентация PowerPoint</vt:lpstr>
      <vt:lpstr>Полная информация о курсе содержит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структуры курса</vt:lpstr>
      <vt:lpstr>Презентация PowerPoint</vt:lpstr>
      <vt:lpstr> Представление материалов курса</vt:lpstr>
      <vt:lpstr>Оформление слайдов:</vt:lpstr>
      <vt:lpstr>Представление информации:</vt:lpstr>
      <vt:lpstr>Представление информации:</vt:lpstr>
      <vt:lpstr>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Календарно-тематический план</vt:lpstr>
      <vt:lpstr>Презентация PowerPoint</vt:lpstr>
      <vt:lpstr>Критерии оценивания</vt:lpstr>
      <vt:lpstr>Презентация PowerPoint</vt:lpstr>
      <vt:lpstr>Презентация PowerPoint</vt:lpstr>
      <vt:lpstr>Программа создания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214</dc:creator>
  <cp:lastModifiedBy>User</cp:lastModifiedBy>
  <cp:revision>31</cp:revision>
  <dcterms:created xsi:type="dcterms:W3CDTF">2018-10-16T09:29:41Z</dcterms:created>
  <dcterms:modified xsi:type="dcterms:W3CDTF">2018-10-26T03:41:16Z</dcterms:modified>
</cp:coreProperties>
</file>