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7" r:id="rId10"/>
    <p:sldId id="268" r:id="rId11"/>
    <p:sldId id="269" r:id="rId12"/>
    <p:sldId id="270" r:id="rId13"/>
    <p:sldId id="271" r:id="rId14"/>
    <p:sldId id="273" r:id="rId15"/>
    <p:sldId id="274" r:id="rId16"/>
    <p:sldId id="275" r:id="rId17"/>
    <p:sldId id="276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5" r:id="rId35"/>
    <p:sldId id="296" r:id="rId36"/>
    <p:sldId id="298" r:id="rId37"/>
    <p:sldId id="299" r:id="rId38"/>
    <p:sldId id="300" r:id="rId39"/>
    <p:sldId id="301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212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A951D2-C9A9-4132-B5FC-D8B4109C1D40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A66A64-D294-496A-A421-A14B3851A967}">
      <dgm:prSet phldrT="[Текст]" custT="1"/>
      <dgm:spPr/>
      <dgm:t>
        <a:bodyPr/>
        <a:lstStyle/>
        <a:p>
          <a:endParaRPr lang="ru-RU" sz="24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Русский язык (как и любой другой язык) представляет собой систему. </a:t>
          </a:r>
        </a:p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Система (от греческого </a:t>
          </a:r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systema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 целое, составленное из частей; соединение) - </a:t>
          </a:r>
          <a:r>
            <a:rPr lang="ru-RU" sz="24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объединение элементов, находящихся в отношениях и связях, образующих целостность, единство. </a:t>
          </a:r>
          <a:br>
            <a:rPr lang="ru-RU" sz="24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2400" b="0" dirty="0"/>
        </a:p>
      </dgm:t>
    </dgm:pt>
    <dgm:pt modelId="{1089916A-AEC2-4BA6-A165-878E4DF76599}" type="parTrans" cxnId="{C5287A8C-9E64-4851-9A9F-B704D2B628E9}">
      <dgm:prSet/>
      <dgm:spPr/>
      <dgm:t>
        <a:bodyPr/>
        <a:lstStyle/>
        <a:p>
          <a:endParaRPr lang="ru-RU"/>
        </a:p>
      </dgm:t>
    </dgm:pt>
    <dgm:pt modelId="{CD975330-73A7-424D-8190-FFCB60A55345}" type="sibTrans" cxnId="{C5287A8C-9E64-4851-9A9F-B704D2B628E9}">
      <dgm:prSet/>
      <dgm:spPr/>
      <dgm:t>
        <a:bodyPr/>
        <a:lstStyle/>
        <a:p>
          <a:endParaRPr lang="ru-RU"/>
        </a:p>
      </dgm:t>
    </dgm:pt>
    <dgm:pt modelId="{C8FE20EB-0FE8-4FB9-AE87-B9A34386FD67}">
      <dgm:prSet phldrT="[Текст]" custT="1"/>
      <dgm:spPr/>
      <dgm:t>
        <a:bodyPr/>
        <a:lstStyle/>
        <a:p>
          <a:pPr algn="l"/>
          <a:r>
            <a:rPr lang="ru-RU" sz="2400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Следовательно, каждая система: </a:t>
          </a:r>
          <a:endParaRPr lang="ru-RU" sz="2400" b="1" i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34D8C5-511F-451F-8B77-DCDFC25795EB}" type="parTrans" cxnId="{FC04D7EC-7139-40D2-A380-7ACA906181DA}">
      <dgm:prSet/>
      <dgm:spPr/>
      <dgm:t>
        <a:bodyPr/>
        <a:lstStyle/>
        <a:p>
          <a:endParaRPr lang="ru-RU"/>
        </a:p>
      </dgm:t>
    </dgm:pt>
    <dgm:pt modelId="{ADBF15D8-F71C-439D-86B1-E8FCBCE4F2FC}" type="sibTrans" cxnId="{FC04D7EC-7139-40D2-A380-7ACA906181DA}">
      <dgm:prSet/>
      <dgm:spPr/>
      <dgm:t>
        <a:bodyPr/>
        <a:lstStyle/>
        <a:p>
          <a:endParaRPr lang="ru-RU"/>
        </a:p>
      </dgm:t>
    </dgm:pt>
    <dgm:pt modelId="{716AB2E7-EC89-4857-AB78-56D7C09FCE8D}">
      <dgm:prSet phldrT="[Текст]" custT="1"/>
      <dgm:spPr/>
      <dgm:t>
        <a:bodyPr/>
        <a:lstStyle/>
        <a:p>
          <a:pPr algn="r"/>
          <a:r>
            <a:rPr lang="ru-RU" sz="2400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состоит из множества элементов; </a:t>
          </a:r>
          <a:endParaRPr lang="ru-RU" sz="2400" b="1" i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0810ED-E4F0-40FE-AAD1-222415023DB7}" type="parTrans" cxnId="{7D2D68FE-FE3F-4336-9F44-BE47295D6EF0}">
      <dgm:prSet/>
      <dgm:spPr/>
      <dgm:t>
        <a:bodyPr/>
        <a:lstStyle/>
        <a:p>
          <a:endParaRPr lang="ru-RU"/>
        </a:p>
      </dgm:t>
    </dgm:pt>
    <dgm:pt modelId="{FCB41F26-9906-49BC-8FA2-3141B1E4A2B5}" type="sibTrans" cxnId="{7D2D68FE-FE3F-4336-9F44-BE47295D6EF0}">
      <dgm:prSet/>
      <dgm:spPr/>
      <dgm:t>
        <a:bodyPr/>
        <a:lstStyle/>
        <a:p>
          <a:endParaRPr lang="ru-RU"/>
        </a:p>
      </dgm:t>
    </dgm:pt>
    <dgm:pt modelId="{0A411282-8C47-4806-9559-24A1CDDD7FB8}">
      <dgm:prSet phldrT="[Текст]" custT="1"/>
      <dgm:spPr/>
      <dgm:t>
        <a:bodyPr/>
        <a:lstStyle/>
        <a:p>
          <a:pPr algn="l"/>
          <a:r>
            <a:rPr lang="ru-RU" sz="2400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элементы находятся в связи друг с другом; </a:t>
          </a:r>
          <a:endParaRPr lang="ru-RU" sz="2400" b="1" i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7F87DB-1B97-4B61-9EFD-2BD15FABC8B6}" type="parTrans" cxnId="{1059F319-132C-440D-9665-C0DDE02076C2}">
      <dgm:prSet/>
      <dgm:spPr/>
      <dgm:t>
        <a:bodyPr/>
        <a:lstStyle/>
        <a:p>
          <a:endParaRPr lang="ru-RU"/>
        </a:p>
      </dgm:t>
    </dgm:pt>
    <dgm:pt modelId="{4A349EEB-D24A-420C-AFF1-AA269C828680}" type="sibTrans" cxnId="{1059F319-132C-440D-9665-C0DDE02076C2}">
      <dgm:prSet/>
      <dgm:spPr/>
      <dgm:t>
        <a:bodyPr/>
        <a:lstStyle/>
        <a:p>
          <a:endParaRPr lang="ru-RU"/>
        </a:p>
      </dgm:t>
    </dgm:pt>
    <dgm:pt modelId="{D2B58C2E-5259-4B36-B22C-0D73CB9646D7}">
      <dgm:prSet phldrT="[Текст]" custT="1"/>
      <dgm:spPr/>
      <dgm:t>
        <a:bodyPr/>
        <a:lstStyle/>
        <a:p>
          <a:pPr algn="r"/>
          <a:r>
            <a:rPr lang="ru-RU" sz="2400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элементы образуют единство, одно целое. </a:t>
          </a:r>
          <a:endParaRPr lang="ru-RU" sz="2400" b="1" i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B96224-AE3C-4117-953B-40F0535425DB}" type="parTrans" cxnId="{4E8DA0CD-9C1A-479E-88A6-A23A286023EC}">
      <dgm:prSet/>
      <dgm:spPr/>
      <dgm:t>
        <a:bodyPr/>
        <a:lstStyle/>
        <a:p>
          <a:endParaRPr lang="ru-RU"/>
        </a:p>
      </dgm:t>
    </dgm:pt>
    <dgm:pt modelId="{B5F91B34-C452-4B9D-860D-B8C6ED0AF0AC}" type="sibTrans" cxnId="{4E8DA0CD-9C1A-479E-88A6-A23A286023EC}">
      <dgm:prSet/>
      <dgm:spPr/>
      <dgm:t>
        <a:bodyPr/>
        <a:lstStyle/>
        <a:p>
          <a:endParaRPr lang="ru-RU"/>
        </a:p>
      </dgm:t>
    </dgm:pt>
    <dgm:pt modelId="{DAF676C0-78A7-48A5-9538-2B78D8867B88}" type="pres">
      <dgm:prSet presAssocID="{85A951D2-C9A9-4132-B5FC-D8B4109C1D40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3D0E2AD-2577-4015-A7F3-374A930F554B}" type="pres">
      <dgm:prSet presAssocID="{85A951D2-C9A9-4132-B5FC-D8B4109C1D40}" presName="matrix" presStyleCnt="0"/>
      <dgm:spPr/>
    </dgm:pt>
    <dgm:pt modelId="{F04A4E6C-7B5E-4536-B099-35EB0BEA029F}" type="pres">
      <dgm:prSet presAssocID="{85A951D2-C9A9-4132-B5FC-D8B4109C1D40}" presName="tile1" presStyleLbl="node1" presStyleIdx="0" presStyleCnt="4"/>
      <dgm:spPr/>
      <dgm:t>
        <a:bodyPr/>
        <a:lstStyle/>
        <a:p>
          <a:endParaRPr lang="ru-RU"/>
        </a:p>
      </dgm:t>
    </dgm:pt>
    <dgm:pt modelId="{7B1B62C9-1086-4045-9B2C-2E0D880987DB}" type="pres">
      <dgm:prSet presAssocID="{85A951D2-C9A9-4132-B5FC-D8B4109C1D40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5280D0-D7D1-41ED-AEF5-6B4002EA3D9A}" type="pres">
      <dgm:prSet presAssocID="{85A951D2-C9A9-4132-B5FC-D8B4109C1D40}" presName="tile2" presStyleLbl="node1" presStyleIdx="1" presStyleCnt="4"/>
      <dgm:spPr/>
      <dgm:t>
        <a:bodyPr/>
        <a:lstStyle/>
        <a:p>
          <a:endParaRPr lang="ru-RU"/>
        </a:p>
      </dgm:t>
    </dgm:pt>
    <dgm:pt modelId="{F8723EED-7E8C-4115-B902-008500A6311A}" type="pres">
      <dgm:prSet presAssocID="{85A951D2-C9A9-4132-B5FC-D8B4109C1D40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AB882D-7F06-4711-95A4-DAF1BD26D6B4}" type="pres">
      <dgm:prSet presAssocID="{85A951D2-C9A9-4132-B5FC-D8B4109C1D40}" presName="tile3" presStyleLbl="node1" presStyleIdx="2" presStyleCnt="4"/>
      <dgm:spPr/>
      <dgm:t>
        <a:bodyPr/>
        <a:lstStyle/>
        <a:p>
          <a:endParaRPr lang="ru-RU"/>
        </a:p>
      </dgm:t>
    </dgm:pt>
    <dgm:pt modelId="{7FF82A76-71F7-482B-A84F-59642DAC64D5}" type="pres">
      <dgm:prSet presAssocID="{85A951D2-C9A9-4132-B5FC-D8B4109C1D40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DECBE5-7771-42AD-AF9F-DF347CDA7351}" type="pres">
      <dgm:prSet presAssocID="{85A951D2-C9A9-4132-B5FC-D8B4109C1D40}" presName="tile4" presStyleLbl="node1" presStyleIdx="3" presStyleCnt="4"/>
      <dgm:spPr/>
      <dgm:t>
        <a:bodyPr/>
        <a:lstStyle/>
        <a:p>
          <a:endParaRPr lang="ru-RU"/>
        </a:p>
      </dgm:t>
    </dgm:pt>
    <dgm:pt modelId="{EF83F041-8D74-47DF-8421-C801C304D289}" type="pres">
      <dgm:prSet presAssocID="{85A951D2-C9A9-4132-B5FC-D8B4109C1D40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1A9BAE-398A-4A31-89D8-18055A078E56}" type="pres">
      <dgm:prSet presAssocID="{85A951D2-C9A9-4132-B5FC-D8B4109C1D40}" presName="centerTile" presStyleLbl="fgShp" presStyleIdx="0" presStyleCnt="1" custScaleX="207004" custScaleY="20909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7D2D68FE-FE3F-4336-9F44-BE47295D6EF0}" srcId="{76A66A64-D294-496A-A421-A14B3851A967}" destId="{716AB2E7-EC89-4857-AB78-56D7C09FCE8D}" srcOrd="1" destOrd="0" parTransId="{4F0810ED-E4F0-40FE-AAD1-222415023DB7}" sibTransId="{FCB41F26-9906-49BC-8FA2-3141B1E4A2B5}"/>
    <dgm:cxn modelId="{56943724-C111-4671-8E8D-5B0965DA57C9}" type="presOf" srcId="{C8FE20EB-0FE8-4FB9-AE87-B9A34386FD67}" destId="{F04A4E6C-7B5E-4536-B099-35EB0BEA029F}" srcOrd="0" destOrd="0" presId="urn:microsoft.com/office/officeart/2005/8/layout/matrix1"/>
    <dgm:cxn modelId="{5C963C06-9D26-4A63-8BA7-D794DB496790}" type="presOf" srcId="{716AB2E7-EC89-4857-AB78-56D7C09FCE8D}" destId="{F8723EED-7E8C-4115-B902-008500A6311A}" srcOrd="1" destOrd="0" presId="urn:microsoft.com/office/officeart/2005/8/layout/matrix1"/>
    <dgm:cxn modelId="{9F4F91B8-F70C-4140-8BBC-9D37F545427D}" type="presOf" srcId="{76A66A64-D294-496A-A421-A14B3851A967}" destId="{851A9BAE-398A-4A31-89D8-18055A078E56}" srcOrd="0" destOrd="0" presId="urn:microsoft.com/office/officeart/2005/8/layout/matrix1"/>
    <dgm:cxn modelId="{6CD6DFA9-909B-4428-9A44-6CFEF4BCA7C0}" type="presOf" srcId="{D2B58C2E-5259-4B36-B22C-0D73CB9646D7}" destId="{DADECBE5-7771-42AD-AF9F-DF347CDA7351}" srcOrd="0" destOrd="0" presId="urn:microsoft.com/office/officeart/2005/8/layout/matrix1"/>
    <dgm:cxn modelId="{E0807041-2E8F-4942-9CE6-293044830E71}" type="presOf" srcId="{0A411282-8C47-4806-9559-24A1CDDD7FB8}" destId="{7FF82A76-71F7-482B-A84F-59642DAC64D5}" srcOrd="1" destOrd="0" presId="urn:microsoft.com/office/officeart/2005/8/layout/matrix1"/>
    <dgm:cxn modelId="{75263B6E-815C-4F2E-8A3B-35083986826A}" type="presOf" srcId="{716AB2E7-EC89-4857-AB78-56D7C09FCE8D}" destId="{275280D0-D7D1-41ED-AEF5-6B4002EA3D9A}" srcOrd="0" destOrd="0" presId="urn:microsoft.com/office/officeart/2005/8/layout/matrix1"/>
    <dgm:cxn modelId="{1A3AAB80-CCB2-415C-B83F-5BE251B92B8F}" type="presOf" srcId="{C8FE20EB-0FE8-4FB9-AE87-B9A34386FD67}" destId="{7B1B62C9-1086-4045-9B2C-2E0D880987DB}" srcOrd="1" destOrd="0" presId="urn:microsoft.com/office/officeart/2005/8/layout/matrix1"/>
    <dgm:cxn modelId="{1059F319-132C-440D-9665-C0DDE02076C2}" srcId="{76A66A64-D294-496A-A421-A14B3851A967}" destId="{0A411282-8C47-4806-9559-24A1CDDD7FB8}" srcOrd="2" destOrd="0" parTransId="{3B7F87DB-1B97-4B61-9EFD-2BD15FABC8B6}" sibTransId="{4A349EEB-D24A-420C-AFF1-AA269C828680}"/>
    <dgm:cxn modelId="{C5287A8C-9E64-4851-9A9F-B704D2B628E9}" srcId="{85A951D2-C9A9-4132-B5FC-D8B4109C1D40}" destId="{76A66A64-D294-496A-A421-A14B3851A967}" srcOrd="0" destOrd="0" parTransId="{1089916A-AEC2-4BA6-A165-878E4DF76599}" sibTransId="{CD975330-73A7-424D-8190-FFCB60A55345}"/>
    <dgm:cxn modelId="{BAEAC119-C6F6-40DA-9765-19EAF2F0AD06}" type="presOf" srcId="{0A411282-8C47-4806-9559-24A1CDDD7FB8}" destId="{09AB882D-7F06-4711-95A4-DAF1BD26D6B4}" srcOrd="0" destOrd="0" presId="urn:microsoft.com/office/officeart/2005/8/layout/matrix1"/>
    <dgm:cxn modelId="{B94A7C05-AAE1-4345-802A-0D3DC520854C}" type="presOf" srcId="{D2B58C2E-5259-4B36-B22C-0D73CB9646D7}" destId="{EF83F041-8D74-47DF-8421-C801C304D289}" srcOrd="1" destOrd="0" presId="urn:microsoft.com/office/officeart/2005/8/layout/matrix1"/>
    <dgm:cxn modelId="{4E8DA0CD-9C1A-479E-88A6-A23A286023EC}" srcId="{76A66A64-D294-496A-A421-A14B3851A967}" destId="{D2B58C2E-5259-4B36-B22C-0D73CB9646D7}" srcOrd="3" destOrd="0" parTransId="{36B96224-AE3C-4117-953B-40F0535425DB}" sibTransId="{B5F91B34-C452-4B9D-860D-B8C6ED0AF0AC}"/>
    <dgm:cxn modelId="{78634206-7B63-4DC4-BE4F-FB21409895C0}" type="presOf" srcId="{85A951D2-C9A9-4132-B5FC-D8B4109C1D40}" destId="{DAF676C0-78A7-48A5-9538-2B78D8867B88}" srcOrd="0" destOrd="0" presId="urn:microsoft.com/office/officeart/2005/8/layout/matrix1"/>
    <dgm:cxn modelId="{FC04D7EC-7139-40D2-A380-7ACA906181DA}" srcId="{76A66A64-D294-496A-A421-A14B3851A967}" destId="{C8FE20EB-0FE8-4FB9-AE87-B9A34386FD67}" srcOrd="0" destOrd="0" parTransId="{0534D8C5-511F-451F-8B77-DCDFC25795EB}" sibTransId="{ADBF15D8-F71C-439D-86B1-E8FCBCE4F2FC}"/>
    <dgm:cxn modelId="{D9180AE4-9109-4E15-824B-6399CA76B751}" type="presParOf" srcId="{DAF676C0-78A7-48A5-9538-2B78D8867B88}" destId="{D3D0E2AD-2577-4015-A7F3-374A930F554B}" srcOrd="0" destOrd="0" presId="urn:microsoft.com/office/officeart/2005/8/layout/matrix1"/>
    <dgm:cxn modelId="{6FB46765-2E88-4191-BCA9-1ED2B027AA1C}" type="presParOf" srcId="{D3D0E2AD-2577-4015-A7F3-374A930F554B}" destId="{F04A4E6C-7B5E-4536-B099-35EB0BEA029F}" srcOrd="0" destOrd="0" presId="urn:microsoft.com/office/officeart/2005/8/layout/matrix1"/>
    <dgm:cxn modelId="{E4E149E0-A550-43E1-9F7F-37E3477ACF1A}" type="presParOf" srcId="{D3D0E2AD-2577-4015-A7F3-374A930F554B}" destId="{7B1B62C9-1086-4045-9B2C-2E0D880987DB}" srcOrd="1" destOrd="0" presId="urn:microsoft.com/office/officeart/2005/8/layout/matrix1"/>
    <dgm:cxn modelId="{7CC2CFA9-A6B1-41D6-9D68-C6EB5EE4BC6E}" type="presParOf" srcId="{D3D0E2AD-2577-4015-A7F3-374A930F554B}" destId="{275280D0-D7D1-41ED-AEF5-6B4002EA3D9A}" srcOrd="2" destOrd="0" presId="urn:microsoft.com/office/officeart/2005/8/layout/matrix1"/>
    <dgm:cxn modelId="{4808E9F1-A44E-44EA-A47A-A006BDCE47A9}" type="presParOf" srcId="{D3D0E2AD-2577-4015-A7F3-374A930F554B}" destId="{F8723EED-7E8C-4115-B902-008500A6311A}" srcOrd="3" destOrd="0" presId="urn:microsoft.com/office/officeart/2005/8/layout/matrix1"/>
    <dgm:cxn modelId="{7EC7CDCF-E8BC-45DA-AB0F-2AFBB34BC80F}" type="presParOf" srcId="{D3D0E2AD-2577-4015-A7F3-374A930F554B}" destId="{09AB882D-7F06-4711-95A4-DAF1BD26D6B4}" srcOrd="4" destOrd="0" presId="urn:microsoft.com/office/officeart/2005/8/layout/matrix1"/>
    <dgm:cxn modelId="{388B82F7-4A91-4647-8857-6944FB2BB3BD}" type="presParOf" srcId="{D3D0E2AD-2577-4015-A7F3-374A930F554B}" destId="{7FF82A76-71F7-482B-A84F-59642DAC64D5}" srcOrd="5" destOrd="0" presId="urn:microsoft.com/office/officeart/2005/8/layout/matrix1"/>
    <dgm:cxn modelId="{2AF05AFE-041C-439C-A350-83D2BBE21B98}" type="presParOf" srcId="{D3D0E2AD-2577-4015-A7F3-374A930F554B}" destId="{DADECBE5-7771-42AD-AF9F-DF347CDA7351}" srcOrd="6" destOrd="0" presId="urn:microsoft.com/office/officeart/2005/8/layout/matrix1"/>
    <dgm:cxn modelId="{6506EFFB-F409-4DD3-94D9-6DFF4FA849A8}" type="presParOf" srcId="{D3D0E2AD-2577-4015-A7F3-374A930F554B}" destId="{EF83F041-8D74-47DF-8421-C801C304D289}" srcOrd="7" destOrd="0" presId="urn:microsoft.com/office/officeart/2005/8/layout/matrix1"/>
    <dgm:cxn modelId="{86CAC0EC-33D5-48B3-A056-E6CAAF080C27}" type="presParOf" srcId="{DAF676C0-78A7-48A5-9538-2B78D8867B88}" destId="{851A9BAE-398A-4A31-89D8-18055A078E56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F55EE9-AD63-426C-9BB7-5707ADA6B19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88C603-ADC7-4CA5-A537-F0888670B9A3}">
      <dgm:prSet phldrT="[Текст]"/>
      <dgm:spPr/>
      <dgm:t>
        <a:bodyPr/>
        <a:lstStyle/>
        <a:p>
          <a:r>
            <a:rPr lang="ru-RU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Выделяются следующие формы существования общенародного языка:</a:t>
          </a:r>
          <a:endParaRPr lang="ru-RU" b="1" dirty="0">
            <a:solidFill>
              <a:schemeClr val="bg1"/>
            </a:solidFill>
          </a:endParaRPr>
        </a:p>
      </dgm:t>
    </dgm:pt>
    <dgm:pt modelId="{C23261A2-C4E6-4677-8F84-AE382EFED185}" type="parTrans" cxnId="{93C6EEDC-3268-4A2B-B771-4BD0F5E4DD96}">
      <dgm:prSet/>
      <dgm:spPr/>
      <dgm:t>
        <a:bodyPr/>
        <a:lstStyle/>
        <a:p>
          <a:endParaRPr lang="ru-RU"/>
        </a:p>
      </dgm:t>
    </dgm:pt>
    <dgm:pt modelId="{6F233D0B-F729-4B4C-AF39-0C0CD5624F62}" type="sibTrans" cxnId="{93C6EEDC-3268-4A2B-B771-4BD0F5E4DD96}">
      <dgm:prSet/>
      <dgm:spPr/>
      <dgm:t>
        <a:bodyPr/>
        <a:lstStyle/>
        <a:p>
          <a:endParaRPr lang="ru-RU"/>
        </a:p>
      </dgm:t>
    </dgm:pt>
    <dgm:pt modelId="{5D05D2F5-7C2B-434A-B98A-7CF7E66EC947}" type="asst">
      <dgm:prSet phldrT="[Текст]" custT="1"/>
      <dgm:spPr/>
      <dgm:t>
        <a:bodyPr/>
        <a:lstStyle/>
        <a:p>
          <a:r>
            <a: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просторечие</a:t>
          </a:r>
          <a:endParaRPr lang="ru-RU" sz="3200" dirty="0"/>
        </a:p>
      </dgm:t>
    </dgm:pt>
    <dgm:pt modelId="{24B3CB45-E526-4524-B229-F62FDCFD2E20}" type="parTrans" cxnId="{EB8ACCAE-A634-4323-92EB-5F11806759E8}">
      <dgm:prSet/>
      <dgm:spPr/>
      <dgm:t>
        <a:bodyPr/>
        <a:lstStyle/>
        <a:p>
          <a:endParaRPr lang="ru-RU"/>
        </a:p>
      </dgm:t>
    </dgm:pt>
    <dgm:pt modelId="{C0FC718D-C3F4-46F3-8191-E9EEE5CE6CB3}" type="sibTrans" cxnId="{EB8ACCAE-A634-4323-92EB-5F11806759E8}">
      <dgm:prSet/>
      <dgm:spPr/>
      <dgm:t>
        <a:bodyPr/>
        <a:lstStyle/>
        <a:p>
          <a:endParaRPr lang="ru-RU"/>
        </a:p>
      </dgm:t>
    </dgm:pt>
    <dgm:pt modelId="{CF70951D-CC3F-4E73-AE1C-D488FF63DD7B}">
      <dgm:prSet phldrT="[Текст]" custT="1"/>
      <dgm:spPr/>
      <dgm:t>
        <a:bodyPr/>
        <a:lstStyle/>
        <a:p>
          <a:r>
            <a: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диалекты</a:t>
          </a:r>
          <a:endParaRPr lang="ru-RU" sz="3200" dirty="0"/>
        </a:p>
      </dgm:t>
    </dgm:pt>
    <dgm:pt modelId="{25480909-D11F-4644-8D50-B23337225328}" type="parTrans" cxnId="{4127732D-1C0C-4859-A038-AAAEA4421795}">
      <dgm:prSet/>
      <dgm:spPr/>
      <dgm:t>
        <a:bodyPr/>
        <a:lstStyle/>
        <a:p>
          <a:endParaRPr lang="ru-RU"/>
        </a:p>
      </dgm:t>
    </dgm:pt>
    <dgm:pt modelId="{2FC22C2C-8272-4F35-847F-FE9CD76D26A0}" type="sibTrans" cxnId="{4127732D-1C0C-4859-A038-AAAEA4421795}">
      <dgm:prSet/>
      <dgm:spPr/>
      <dgm:t>
        <a:bodyPr/>
        <a:lstStyle/>
        <a:p>
          <a:endParaRPr lang="ru-RU"/>
        </a:p>
      </dgm:t>
    </dgm:pt>
    <dgm:pt modelId="{0FD1A15B-71DA-4B30-9F1F-EFA89A72CC5A}">
      <dgm:prSet phldrT="[Текст]" custT="1"/>
      <dgm:spPr/>
      <dgm:t>
        <a:bodyPr/>
        <a:lstStyle/>
        <a:p>
          <a:r>
            <a: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жаргоны</a:t>
          </a:r>
          <a:endParaRPr lang="ru-RU" sz="3200" dirty="0"/>
        </a:p>
      </dgm:t>
    </dgm:pt>
    <dgm:pt modelId="{609B3324-4B0F-4CD3-9A19-FED27EA47649}" type="parTrans" cxnId="{55DCD800-FC1B-4B60-A22C-BD73377852AE}">
      <dgm:prSet/>
      <dgm:spPr/>
      <dgm:t>
        <a:bodyPr/>
        <a:lstStyle/>
        <a:p>
          <a:endParaRPr lang="ru-RU"/>
        </a:p>
      </dgm:t>
    </dgm:pt>
    <dgm:pt modelId="{4D091F0A-FE8F-45AE-9B08-6A28D57AA2FE}" type="sibTrans" cxnId="{55DCD800-FC1B-4B60-A22C-BD73377852AE}">
      <dgm:prSet/>
      <dgm:spPr/>
      <dgm:t>
        <a:bodyPr/>
        <a:lstStyle/>
        <a:p>
          <a:endParaRPr lang="ru-RU"/>
        </a:p>
      </dgm:t>
    </dgm:pt>
    <dgm:pt modelId="{E618DADD-1527-42CE-A411-7D42CFDE3BDC}">
      <dgm:prSet phldrT="[Текст]" custT="1"/>
      <dgm:spPr/>
      <dgm:t>
        <a:bodyPr/>
        <a:lstStyle/>
        <a:p>
          <a:r>
            <a: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литературный </a:t>
          </a:r>
        </a:p>
        <a:p>
          <a:r>
            <a: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язык</a:t>
          </a:r>
          <a:endParaRPr lang="ru-RU" sz="3200" dirty="0"/>
        </a:p>
      </dgm:t>
    </dgm:pt>
    <dgm:pt modelId="{79EA3D57-A034-4FB0-B6A8-9BC41A6294AD}" type="parTrans" cxnId="{5477F3C5-BD53-4712-AD98-CAFA5CE6E653}">
      <dgm:prSet/>
      <dgm:spPr/>
      <dgm:t>
        <a:bodyPr/>
        <a:lstStyle/>
        <a:p>
          <a:endParaRPr lang="ru-RU"/>
        </a:p>
      </dgm:t>
    </dgm:pt>
    <dgm:pt modelId="{9F46C86E-5436-4D97-9CCF-22D31C5D1878}" type="sibTrans" cxnId="{5477F3C5-BD53-4712-AD98-CAFA5CE6E653}">
      <dgm:prSet/>
      <dgm:spPr/>
      <dgm:t>
        <a:bodyPr/>
        <a:lstStyle/>
        <a:p>
          <a:endParaRPr lang="ru-RU"/>
        </a:p>
      </dgm:t>
    </dgm:pt>
    <dgm:pt modelId="{C5F32483-2770-4C5C-B8C2-BD3310A7B47C}" type="pres">
      <dgm:prSet presAssocID="{9AF55EE9-AD63-426C-9BB7-5707ADA6B19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E0A75A2-BE83-492D-9E0C-602402485FD4}" type="pres">
      <dgm:prSet presAssocID="{3F88C603-ADC7-4CA5-A537-F0888670B9A3}" presName="hierRoot1" presStyleCnt="0">
        <dgm:presLayoutVars>
          <dgm:hierBranch val="init"/>
        </dgm:presLayoutVars>
      </dgm:prSet>
      <dgm:spPr/>
    </dgm:pt>
    <dgm:pt modelId="{4B2F390C-EA6C-4663-9928-477219C221AD}" type="pres">
      <dgm:prSet presAssocID="{3F88C603-ADC7-4CA5-A537-F0888670B9A3}" presName="rootComposite1" presStyleCnt="0"/>
      <dgm:spPr/>
    </dgm:pt>
    <dgm:pt modelId="{02F925F7-F41F-431A-A315-ED7A6F08A40E}" type="pres">
      <dgm:prSet presAssocID="{3F88C603-ADC7-4CA5-A537-F0888670B9A3}" presName="rootText1" presStyleLbl="node0" presStyleIdx="0" presStyleCnt="1" custScaleX="297326" custScaleY="1169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4F736D1-43B3-4658-A011-61C67ACF7ECA}" type="pres">
      <dgm:prSet presAssocID="{3F88C603-ADC7-4CA5-A537-F0888670B9A3}" presName="rootConnector1" presStyleLbl="node1" presStyleIdx="0" presStyleCnt="0"/>
      <dgm:spPr/>
    </dgm:pt>
    <dgm:pt modelId="{5A978C3B-28DC-4F9C-B025-1F7988B10418}" type="pres">
      <dgm:prSet presAssocID="{3F88C603-ADC7-4CA5-A537-F0888670B9A3}" presName="hierChild2" presStyleCnt="0"/>
      <dgm:spPr/>
    </dgm:pt>
    <dgm:pt modelId="{B0D9BA49-EE3E-4726-878F-C33C3EE9B3F4}" type="pres">
      <dgm:prSet presAssocID="{25480909-D11F-4644-8D50-B23337225328}" presName="Name37" presStyleLbl="parChTrans1D2" presStyleIdx="0" presStyleCnt="4"/>
      <dgm:spPr/>
    </dgm:pt>
    <dgm:pt modelId="{C733EFCC-E7F0-4C99-901B-1E87404D80E4}" type="pres">
      <dgm:prSet presAssocID="{CF70951D-CC3F-4E73-AE1C-D488FF63DD7B}" presName="hierRoot2" presStyleCnt="0">
        <dgm:presLayoutVars>
          <dgm:hierBranch val="init"/>
        </dgm:presLayoutVars>
      </dgm:prSet>
      <dgm:spPr/>
    </dgm:pt>
    <dgm:pt modelId="{800200EF-7EDB-4B7F-85B4-2C747AD2E78D}" type="pres">
      <dgm:prSet presAssocID="{CF70951D-CC3F-4E73-AE1C-D488FF63DD7B}" presName="rootComposite" presStyleCnt="0"/>
      <dgm:spPr/>
    </dgm:pt>
    <dgm:pt modelId="{29B19CC5-DFB2-4DB3-9F01-DB80458B9A9B}" type="pres">
      <dgm:prSet presAssocID="{CF70951D-CC3F-4E73-AE1C-D488FF63DD7B}" presName="rootText" presStyleLbl="node2" presStyleIdx="0" presStyleCnt="3" custScaleX="114214" custScaleY="16466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3E8D14-5C35-478D-96ED-72E64B05DD88}" type="pres">
      <dgm:prSet presAssocID="{CF70951D-CC3F-4E73-AE1C-D488FF63DD7B}" presName="rootConnector" presStyleLbl="node2" presStyleIdx="0" presStyleCnt="3"/>
      <dgm:spPr/>
    </dgm:pt>
    <dgm:pt modelId="{F5F912FD-A6B1-4490-B499-4C3D88E330B7}" type="pres">
      <dgm:prSet presAssocID="{CF70951D-CC3F-4E73-AE1C-D488FF63DD7B}" presName="hierChild4" presStyleCnt="0"/>
      <dgm:spPr/>
    </dgm:pt>
    <dgm:pt modelId="{A4E60C8C-3D5A-495A-8409-E86871A2371A}" type="pres">
      <dgm:prSet presAssocID="{CF70951D-CC3F-4E73-AE1C-D488FF63DD7B}" presName="hierChild5" presStyleCnt="0"/>
      <dgm:spPr/>
    </dgm:pt>
    <dgm:pt modelId="{5F166586-44A8-4B70-8F13-174AC19CBB53}" type="pres">
      <dgm:prSet presAssocID="{609B3324-4B0F-4CD3-9A19-FED27EA47649}" presName="Name37" presStyleLbl="parChTrans1D2" presStyleIdx="1" presStyleCnt="4"/>
      <dgm:spPr/>
    </dgm:pt>
    <dgm:pt modelId="{F0C8EF7E-65AC-4F8F-B9C5-978C3C04492D}" type="pres">
      <dgm:prSet presAssocID="{0FD1A15B-71DA-4B30-9F1F-EFA89A72CC5A}" presName="hierRoot2" presStyleCnt="0">
        <dgm:presLayoutVars>
          <dgm:hierBranch val="init"/>
        </dgm:presLayoutVars>
      </dgm:prSet>
      <dgm:spPr/>
    </dgm:pt>
    <dgm:pt modelId="{AFEB6D07-124E-4301-9CC9-8728BFA1D66C}" type="pres">
      <dgm:prSet presAssocID="{0FD1A15B-71DA-4B30-9F1F-EFA89A72CC5A}" presName="rootComposite" presStyleCnt="0"/>
      <dgm:spPr/>
    </dgm:pt>
    <dgm:pt modelId="{5B755CF6-5667-4C90-8BDF-B669F5209C84}" type="pres">
      <dgm:prSet presAssocID="{0FD1A15B-71DA-4B30-9F1F-EFA89A72CC5A}" presName="rootText" presStyleLbl="node2" presStyleIdx="1" presStyleCnt="3" custScaleX="120467" custScaleY="1772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21A2B23-711F-4C2F-80EF-24DC41C92217}" type="pres">
      <dgm:prSet presAssocID="{0FD1A15B-71DA-4B30-9F1F-EFA89A72CC5A}" presName="rootConnector" presStyleLbl="node2" presStyleIdx="1" presStyleCnt="3"/>
      <dgm:spPr/>
    </dgm:pt>
    <dgm:pt modelId="{C6321DEF-EE7C-4943-8E38-089FC8193B28}" type="pres">
      <dgm:prSet presAssocID="{0FD1A15B-71DA-4B30-9F1F-EFA89A72CC5A}" presName="hierChild4" presStyleCnt="0"/>
      <dgm:spPr/>
    </dgm:pt>
    <dgm:pt modelId="{1E916F9D-4369-4627-9B3E-02C9238CCB2D}" type="pres">
      <dgm:prSet presAssocID="{0FD1A15B-71DA-4B30-9F1F-EFA89A72CC5A}" presName="hierChild5" presStyleCnt="0"/>
      <dgm:spPr/>
    </dgm:pt>
    <dgm:pt modelId="{CFED14B9-71C5-4A2C-A262-4559019F6C4D}" type="pres">
      <dgm:prSet presAssocID="{79EA3D57-A034-4FB0-B6A8-9BC41A6294AD}" presName="Name37" presStyleLbl="parChTrans1D2" presStyleIdx="2" presStyleCnt="4"/>
      <dgm:spPr/>
    </dgm:pt>
    <dgm:pt modelId="{BFB637CC-DA40-47C0-B371-23A138882881}" type="pres">
      <dgm:prSet presAssocID="{E618DADD-1527-42CE-A411-7D42CFDE3BDC}" presName="hierRoot2" presStyleCnt="0">
        <dgm:presLayoutVars>
          <dgm:hierBranch val="init"/>
        </dgm:presLayoutVars>
      </dgm:prSet>
      <dgm:spPr/>
    </dgm:pt>
    <dgm:pt modelId="{973CA0B6-A5C7-4FE6-B0C8-837F250C4E95}" type="pres">
      <dgm:prSet presAssocID="{E618DADD-1527-42CE-A411-7D42CFDE3BDC}" presName="rootComposite" presStyleCnt="0"/>
      <dgm:spPr/>
    </dgm:pt>
    <dgm:pt modelId="{CED0BE68-1803-4FFA-960F-29F9C1439F0B}" type="pres">
      <dgm:prSet presAssocID="{E618DADD-1527-42CE-A411-7D42CFDE3BDC}" presName="rootText" presStyleLbl="node2" presStyleIdx="2" presStyleCnt="3" custScaleX="162945" custScaleY="1771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E6598C4-2E76-41C6-9765-50CB9E7360DE}" type="pres">
      <dgm:prSet presAssocID="{E618DADD-1527-42CE-A411-7D42CFDE3BDC}" presName="rootConnector" presStyleLbl="node2" presStyleIdx="2" presStyleCnt="3"/>
      <dgm:spPr/>
    </dgm:pt>
    <dgm:pt modelId="{0E974D91-C6DD-4CC0-BA44-B2BA91DE57AC}" type="pres">
      <dgm:prSet presAssocID="{E618DADD-1527-42CE-A411-7D42CFDE3BDC}" presName="hierChild4" presStyleCnt="0"/>
      <dgm:spPr/>
    </dgm:pt>
    <dgm:pt modelId="{4598BB53-E5F6-4642-B23D-EBF99B92D9FE}" type="pres">
      <dgm:prSet presAssocID="{E618DADD-1527-42CE-A411-7D42CFDE3BDC}" presName="hierChild5" presStyleCnt="0"/>
      <dgm:spPr/>
    </dgm:pt>
    <dgm:pt modelId="{660705E6-1981-44FE-9DDC-4898D9608554}" type="pres">
      <dgm:prSet presAssocID="{3F88C603-ADC7-4CA5-A537-F0888670B9A3}" presName="hierChild3" presStyleCnt="0"/>
      <dgm:spPr/>
    </dgm:pt>
    <dgm:pt modelId="{F3F6087C-EE8C-4899-A2EB-5FEA7761BF4D}" type="pres">
      <dgm:prSet presAssocID="{24B3CB45-E526-4524-B229-F62FDCFD2E20}" presName="Name111" presStyleLbl="parChTrans1D2" presStyleIdx="3" presStyleCnt="4"/>
      <dgm:spPr/>
    </dgm:pt>
    <dgm:pt modelId="{B044F3FF-FFDE-43D2-926F-E3CE37A022DC}" type="pres">
      <dgm:prSet presAssocID="{5D05D2F5-7C2B-434A-B98A-7CF7E66EC947}" presName="hierRoot3" presStyleCnt="0">
        <dgm:presLayoutVars>
          <dgm:hierBranch val="init"/>
        </dgm:presLayoutVars>
      </dgm:prSet>
      <dgm:spPr/>
    </dgm:pt>
    <dgm:pt modelId="{8B5FA17F-5787-4AFF-BCAA-25DCF380E023}" type="pres">
      <dgm:prSet presAssocID="{5D05D2F5-7C2B-434A-B98A-7CF7E66EC947}" presName="rootComposite3" presStyleCnt="0"/>
      <dgm:spPr/>
    </dgm:pt>
    <dgm:pt modelId="{666C1517-3F89-4257-8E79-246453681ED3}" type="pres">
      <dgm:prSet presAssocID="{5D05D2F5-7C2B-434A-B98A-7CF7E66EC947}" presName="rootText3" presStyleLbl="asst1" presStyleIdx="0" presStyleCnt="1" custScaleX="140142" custScaleY="1477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63C168E-4750-4EB6-81C8-CD7F0490A92C}" type="pres">
      <dgm:prSet presAssocID="{5D05D2F5-7C2B-434A-B98A-7CF7E66EC947}" presName="rootConnector3" presStyleLbl="asst1" presStyleIdx="0" presStyleCnt="1"/>
      <dgm:spPr/>
    </dgm:pt>
    <dgm:pt modelId="{0C87A625-B936-448B-845D-0E3185D81210}" type="pres">
      <dgm:prSet presAssocID="{5D05D2F5-7C2B-434A-B98A-7CF7E66EC947}" presName="hierChild6" presStyleCnt="0"/>
      <dgm:spPr/>
    </dgm:pt>
    <dgm:pt modelId="{AD08EF8F-3122-4FF6-9F3B-2A5DBF120370}" type="pres">
      <dgm:prSet presAssocID="{5D05D2F5-7C2B-434A-B98A-7CF7E66EC947}" presName="hierChild7" presStyleCnt="0"/>
      <dgm:spPr/>
    </dgm:pt>
  </dgm:ptLst>
  <dgm:cxnLst>
    <dgm:cxn modelId="{4127732D-1C0C-4859-A038-AAAEA4421795}" srcId="{3F88C603-ADC7-4CA5-A537-F0888670B9A3}" destId="{CF70951D-CC3F-4E73-AE1C-D488FF63DD7B}" srcOrd="1" destOrd="0" parTransId="{25480909-D11F-4644-8D50-B23337225328}" sibTransId="{2FC22C2C-8272-4F35-847F-FE9CD76D26A0}"/>
    <dgm:cxn modelId="{186D2374-33B7-4730-96BF-ED955A2829E9}" type="presOf" srcId="{E618DADD-1527-42CE-A411-7D42CFDE3BDC}" destId="{CED0BE68-1803-4FFA-960F-29F9C1439F0B}" srcOrd="0" destOrd="0" presId="urn:microsoft.com/office/officeart/2005/8/layout/orgChart1"/>
    <dgm:cxn modelId="{DFBA1C97-3EB9-4309-A10D-924709558DD1}" type="presOf" srcId="{0FD1A15B-71DA-4B30-9F1F-EFA89A72CC5A}" destId="{721A2B23-711F-4C2F-80EF-24DC41C92217}" srcOrd="1" destOrd="0" presId="urn:microsoft.com/office/officeart/2005/8/layout/orgChart1"/>
    <dgm:cxn modelId="{A271358A-E089-43AA-8A8C-EDB6E10DC516}" type="presOf" srcId="{25480909-D11F-4644-8D50-B23337225328}" destId="{B0D9BA49-EE3E-4726-878F-C33C3EE9B3F4}" srcOrd="0" destOrd="0" presId="urn:microsoft.com/office/officeart/2005/8/layout/orgChart1"/>
    <dgm:cxn modelId="{5A0E7B2A-43F2-4B2B-A32A-A91D8F068E14}" type="presOf" srcId="{79EA3D57-A034-4FB0-B6A8-9BC41A6294AD}" destId="{CFED14B9-71C5-4A2C-A262-4559019F6C4D}" srcOrd="0" destOrd="0" presId="urn:microsoft.com/office/officeart/2005/8/layout/orgChart1"/>
    <dgm:cxn modelId="{5F4AB922-7385-4C8F-AAE6-F0C05A3C5E7B}" type="presOf" srcId="{609B3324-4B0F-4CD3-9A19-FED27EA47649}" destId="{5F166586-44A8-4B70-8F13-174AC19CBB53}" srcOrd="0" destOrd="0" presId="urn:microsoft.com/office/officeart/2005/8/layout/orgChart1"/>
    <dgm:cxn modelId="{452F365B-87A0-4C29-8B68-352E52159229}" type="presOf" srcId="{24B3CB45-E526-4524-B229-F62FDCFD2E20}" destId="{F3F6087C-EE8C-4899-A2EB-5FEA7761BF4D}" srcOrd="0" destOrd="0" presId="urn:microsoft.com/office/officeart/2005/8/layout/orgChart1"/>
    <dgm:cxn modelId="{6A9C5B07-87DF-4A07-AC47-DDE942B8F285}" type="presOf" srcId="{0FD1A15B-71DA-4B30-9F1F-EFA89A72CC5A}" destId="{5B755CF6-5667-4C90-8BDF-B669F5209C84}" srcOrd="0" destOrd="0" presId="urn:microsoft.com/office/officeart/2005/8/layout/orgChart1"/>
    <dgm:cxn modelId="{55DCD800-FC1B-4B60-A22C-BD73377852AE}" srcId="{3F88C603-ADC7-4CA5-A537-F0888670B9A3}" destId="{0FD1A15B-71DA-4B30-9F1F-EFA89A72CC5A}" srcOrd="2" destOrd="0" parTransId="{609B3324-4B0F-4CD3-9A19-FED27EA47649}" sibTransId="{4D091F0A-FE8F-45AE-9B08-6A28D57AA2FE}"/>
    <dgm:cxn modelId="{82994930-DBFD-425E-AA2F-A672F828861E}" type="presOf" srcId="{9AF55EE9-AD63-426C-9BB7-5707ADA6B19E}" destId="{C5F32483-2770-4C5C-B8C2-BD3310A7B47C}" srcOrd="0" destOrd="0" presId="urn:microsoft.com/office/officeart/2005/8/layout/orgChart1"/>
    <dgm:cxn modelId="{1DC06381-B290-486D-910D-42FB25312411}" type="presOf" srcId="{5D05D2F5-7C2B-434A-B98A-7CF7E66EC947}" destId="{666C1517-3F89-4257-8E79-246453681ED3}" srcOrd="0" destOrd="0" presId="urn:microsoft.com/office/officeart/2005/8/layout/orgChart1"/>
    <dgm:cxn modelId="{5477F3C5-BD53-4712-AD98-CAFA5CE6E653}" srcId="{3F88C603-ADC7-4CA5-A537-F0888670B9A3}" destId="{E618DADD-1527-42CE-A411-7D42CFDE3BDC}" srcOrd="3" destOrd="0" parTransId="{79EA3D57-A034-4FB0-B6A8-9BC41A6294AD}" sibTransId="{9F46C86E-5436-4D97-9CCF-22D31C5D1878}"/>
    <dgm:cxn modelId="{9506663D-F2A6-4F75-8DF7-F305A24C712A}" type="presOf" srcId="{CF70951D-CC3F-4E73-AE1C-D488FF63DD7B}" destId="{29B19CC5-DFB2-4DB3-9F01-DB80458B9A9B}" srcOrd="0" destOrd="0" presId="urn:microsoft.com/office/officeart/2005/8/layout/orgChart1"/>
    <dgm:cxn modelId="{93C6EEDC-3268-4A2B-B771-4BD0F5E4DD96}" srcId="{9AF55EE9-AD63-426C-9BB7-5707ADA6B19E}" destId="{3F88C603-ADC7-4CA5-A537-F0888670B9A3}" srcOrd="0" destOrd="0" parTransId="{C23261A2-C4E6-4677-8F84-AE382EFED185}" sibTransId="{6F233D0B-F729-4B4C-AF39-0C0CD5624F62}"/>
    <dgm:cxn modelId="{D564FF0A-A3C5-4CF4-A370-6FC020378EDA}" type="presOf" srcId="{CF70951D-CC3F-4E73-AE1C-D488FF63DD7B}" destId="{E63E8D14-5C35-478D-96ED-72E64B05DD88}" srcOrd="1" destOrd="0" presId="urn:microsoft.com/office/officeart/2005/8/layout/orgChart1"/>
    <dgm:cxn modelId="{EB8ACCAE-A634-4323-92EB-5F11806759E8}" srcId="{3F88C603-ADC7-4CA5-A537-F0888670B9A3}" destId="{5D05D2F5-7C2B-434A-B98A-7CF7E66EC947}" srcOrd="0" destOrd="0" parTransId="{24B3CB45-E526-4524-B229-F62FDCFD2E20}" sibTransId="{C0FC718D-C3F4-46F3-8191-E9EEE5CE6CB3}"/>
    <dgm:cxn modelId="{694A0CBB-3D7F-43F7-8D94-0DC471C27221}" type="presOf" srcId="{3F88C603-ADC7-4CA5-A537-F0888670B9A3}" destId="{A4F736D1-43B3-4658-A011-61C67ACF7ECA}" srcOrd="1" destOrd="0" presId="urn:microsoft.com/office/officeart/2005/8/layout/orgChart1"/>
    <dgm:cxn modelId="{D2CAB6FB-4346-4E57-ACEC-96D1DECE6D33}" type="presOf" srcId="{E618DADD-1527-42CE-A411-7D42CFDE3BDC}" destId="{6E6598C4-2E76-41C6-9765-50CB9E7360DE}" srcOrd="1" destOrd="0" presId="urn:microsoft.com/office/officeart/2005/8/layout/orgChart1"/>
    <dgm:cxn modelId="{5F861731-3E9E-4BD1-882C-931DF3B468F0}" type="presOf" srcId="{5D05D2F5-7C2B-434A-B98A-7CF7E66EC947}" destId="{B63C168E-4750-4EB6-81C8-CD7F0490A92C}" srcOrd="1" destOrd="0" presId="urn:microsoft.com/office/officeart/2005/8/layout/orgChart1"/>
    <dgm:cxn modelId="{446C70D6-F332-445F-B210-E9EAB193F003}" type="presOf" srcId="{3F88C603-ADC7-4CA5-A537-F0888670B9A3}" destId="{02F925F7-F41F-431A-A315-ED7A6F08A40E}" srcOrd="0" destOrd="0" presId="urn:microsoft.com/office/officeart/2005/8/layout/orgChart1"/>
    <dgm:cxn modelId="{7546586F-AC7E-4833-AB61-855DDA8E2BF9}" type="presParOf" srcId="{C5F32483-2770-4C5C-B8C2-BD3310A7B47C}" destId="{2E0A75A2-BE83-492D-9E0C-602402485FD4}" srcOrd="0" destOrd="0" presId="urn:microsoft.com/office/officeart/2005/8/layout/orgChart1"/>
    <dgm:cxn modelId="{AC5C5331-E40F-4CD3-A2B9-C0F6E6293663}" type="presParOf" srcId="{2E0A75A2-BE83-492D-9E0C-602402485FD4}" destId="{4B2F390C-EA6C-4663-9928-477219C221AD}" srcOrd="0" destOrd="0" presId="urn:microsoft.com/office/officeart/2005/8/layout/orgChart1"/>
    <dgm:cxn modelId="{A4B4AFF8-61F5-466C-A488-F451FD885E75}" type="presParOf" srcId="{4B2F390C-EA6C-4663-9928-477219C221AD}" destId="{02F925F7-F41F-431A-A315-ED7A6F08A40E}" srcOrd="0" destOrd="0" presId="urn:microsoft.com/office/officeart/2005/8/layout/orgChart1"/>
    <dgm:cxn modelId="{03482D5A-976F-4065-BAED-B6EFCBED2E49}" type="presParOf" srcId="{4B2F390C-EA6C-4663-9928-477219C221AD}" destId="{A4F736D1-43B3-4658-A011-61C67ACF7ECA}" srcOrd="1" destOrd="0" presId="urn:microsoft.com/office/officeart/2005/8/layout/orgChart1"/>
    <dgm:cxn modelId="{ED0871A5-63BF-4EBF-81FD-126ED49ABB9E}" type="presParOf" srcId="{2E0A75A2-BE83-492D-9E0C-602402485FD4}" destId="{5A978C3B-28DC-4F9C-B025-1F7988B10418}" srcOrd="1" destOrd="0" presId="urn:microsoft.com/office/officeart/2005/8/layout/orgChart1"/>
    <dgm:cxn modelId="{DF61505E-04A6-4C1F-A253-05086AD1BF3C}" type="presParOf" srcId="{5A978C3B-28DC-4F9C-B025-1F7988B10418}" destId="{B0D9BA49-EE3E-4726-878F-C33C3EE9B3F4}" srcOrd="0" destOrd="0" presId="urn:microsoft.com/office/officeart/2005/8/layout/orgChart1"/>
    <dgm:cxn modelId="{C8651C3D-7C3D-4665-B2BA-28A8989D9E4E}" type="presParOf" srcId="{5A978C3B-28DC-4F9C-B025-1F7988B10418}" destId="{C733EFCC-E7F0-4C99-901B-1E87404D80E4}" srcOrd="1" destOrd="0" presId="urn:microsoft.com/office/officeart/2005/8/layout/orgChart1"/>
    <dgm:cxn modelId="{9FA27B49-A71E-4CE2-B1E8-7F6BF2DD554B}" type="presParOf" srcId="{C733EFCC-E7F0-4C99-901B-1E87404D80E4}" destId="{800200EF-7EDB-4B7F-85B4-2C747AD2E78D}" srcOrd="0" destOrd="0" presId="urn:microsoft.com/office/officeart/2005/8/layout/orgChart1"/>
    <dgm:cxn modelId="{A1B606C3-1E4A-450C-8201-C787ED2CE10C}" type="presParOf" srcId="{800200EF-7EDB-4B7F-85B4-2C747AD2E78D}" destId="{29B19CC5-DFB2-4DB3-9F01-DB80458B9A9B}" srcOrd="0" destOrd="0" presId="urn:microsoft.com/office/officeart/2005/8/layout/orgChart1"/>
    <dgm:cxn modelId="{ED903188-59CC-4EFE-9B84-D0AF3C07AF73}" type="presParOf" srcId="{800200EF-7EDB-4B7F-85B4-2C747AD2E78D}" destId="{E63E8D14-5C35-478D-96ED-72E64B05DD88}" srcOrd="1" destOrd="0" presId="urn:microsoft.com/office/officeart/2005/8/layout/orgChart1"/>
    <dgm:cxn modelId="{7A7A8404-01B7-4947-8F81-FF923A5124E9}" type="presParOf" srcId="{C733EFCC-E7F0-4C99-901B-1E87404D80E4}" destId="{F5F912FD-A6B1-4490-B499-4C3D88E330B7}" srcOrd="1" destOrd="0" presId="urn:microsoft.com/office/officeart/2005/8/layout/orgChart1"/>
    <dgm:cxn modelId="{96E59A63-8F6A-4076-8B3A-45905ACF6CFF}" type="presParOf" srcId="{C733EFCC-E7F0-4C99-901B-1E87404D80E4}" destId="{A4E60C8C-3D5A-495A-8409-E86871A2371A}" srcOrd="2" destOrd="0" presId="urn:microsoft.com/office/officeart/2005/8/layout/orgChart1"/>
    <dgm:cxn modelId="{80AE4817-464F-4133-9092-F780AF9F609E}" type="presParOf" srcId="{5A978C3B-28DC-4F9C-B025-1F7988B10418}" destId="{5F166586-44A8-4B70-8F13-174AC19CBB53}" srcOrd="2" destOrd="0" presId="urn:microsoft.com/office/officeart/2005/8/layout/orgChart1"/>
    <dgm:cxn modelId="{99FC71C2-D8E6-47F1-86A7-25F09FCA2D88}" type="presParOf" srcId="{5A978C3B-28DC-4F9C-B025-1F7988B10418}" destId="{F0C8EF7E-65AC-4F8F-B9C5-978C3C04492D}" srcOrd="3" destOrd="0" presId="urn:microsoft.com/office/officeart/2005/8/layout/orgChart1"/>
    <dgm:cxn modelId="{3246EC0A-6A19-470A-9A89-AEB001F0829B}" type="presParOf" srcId="{F0C8EF7E-65AC-4F8F-B9C5-978C3C04492D}" destId="{AFEB6D07-124E-4301-9CC9-8728BFA1D66C}" srcOrd="0" destOrd="0" presId="urn:microsoft.com/office/officeart/2005/8/layout/orgChart1"/>
    <dgm:cxn modelId="{20777480-D3A2-4DF1-B17A-D7DAF84812F9}" type="presParOf" srcId="{AFEB6D07-124E-4301-9CC9-8728BFA1D66C}" destId="{5B755CF6-5667-4C90-8BDF-B669F5209C84}" srcOrd="0" destOrd="0" presId="urn:microsoft.com/office/officeart/2005/8/layout/orgChart1"/>
    <dgm:cxn modelId="{97316E65-444F-430D-89D7-A3BF86FBAE01}" type="presParOf" srcId="{AFEB6D07-124E-4301-9CC9-8728BFA1D66C}" destId="{721A2B23-711F-4C2F-80EF-24DC41C92217}" srcOrd="1" destOrd="0" presId="urn:microsoft.com/office/officeart/2005/8/layout/orgChart1"/>
    <dgm:cxn modelId="{F2A43C0F-6845-41DA-AB46-5211C72A8F60}" type="presParOf" srcId="{F0C8EF7E-65AC-4F8F-B9C5-978C3C04492D}" destId="{C6321DEF-EE7C-4943-8E38-089FC8193B28}" srcOrd="1" destOrd="0" presId="urn:microsoft.com/office/officeart/2005/8/layout/orgChart1"/>
    <dgm:cxn modelId="{DC1B1D86-0180-4278-BEEB-6B68DBFBE832}" type="presParOf" srcId="{F0C8EF7E-65AC-4F8F-B9C5-978C3C04492D}" destId="{1E916F9D-4369-4627-9B3E-02C9238CCB2D}" srcOrd="2" destOrd="0" presId="urn:microsoft.com/office/officeart/2005/8/layout/orgChart1"/>
    <dgm:cxn modelId="{47141839-D084-48EC-9289-BB20883C2720}" type="presParOf" srcId="{5A978C3B-28DC-4F9C-B025-1F7988B10418}" destId="{CFED14B9-71C5-4A2C-A262-4559019F6C4D}" srcOrd="4" destOrd="0" presId="urn:microsoft.com/office/officeart/2005/8/layout/orgChart1"/>
    <dgm:cxn modelId="{723E43A1-D79E-49BE-85E2-8559ECF1218A}" type="presParOf" srcId="{5A978C3B-28DC-4F9C-B025-1F7988B10418}" destId="{BFB637CC-DA40-47C0-B371-23A138882881}" srcOrd="5" destOrd="0" presId="urn:microsoft.com/office/officeart/2005/8/layout/orgChart1"/>
    <dgm:cxn modelId="{FA52A38C-A880-4AFC-A323-CE13903C116F}" type="presParOf" srcId="{BFB637CC-DA40-47C0-B371-23A138882881}" destId="{973CA0B6-A5C7-4FE6-B0C8-837F250C4E95}" srcOrd="0" destOrd="0" presId="urn:microsoft.com/office/officeart/2005/8/layout/orgChart1"/>
    <dgm:cxn modelId="{39D0F6D0-8D7A-4411-9064-2D7175705F3B}" type="presParOf" srcId="{973CA0B6-A5C7-4FE6-B0C8-837F250C4E95}" destId="{CED0BE68-1803-4FFA-960F-29F9C1439F0B}" srcOrd="0" destOrd="0" presId="urn:microsoft.com/office/officeart/2005/8/layout/orgChart1"/>
    <dgm:cxn modelId="{B204BC5E-1D89-46DA-A64C-F27E8338656C}" type="presParOf" srcId="{973CA0B6-A5C7-4FE6-B0C8-837F250C4E95}" destId="{6E6598C4-2E76-41C6-9765-50CB9E7360DE}" srcOrd="1" destOrd="0" presId="urn:microsoft.com/office/officeart/2005/8/layout/orgChart1"/>
    <dgm:cxn modelId="{6C9ECFDA-63FD-4983-94F9-2CC1E5F1D194}" type="presParOf" srcId="{BFB637CC-DA40-47C0-B371-23A138882881}" destId="{0E974D91-C6DD-4CC0-BA44-B2BA91DE57AC}" srcOrd="1" destOrd="0" presId="urn:microsoft.com/office/officeart/2005/8/layout/orgChart1"/>
    <dgm:cxn modelId="{79E88ED0-E653-4B19-ACF5-02AC81635A06}" type="presParOf" srcId="{BFB637CC-DA40-47C0-B371-23A138882881}" destId="{4598BB53-E5F6-4642-B23D-EBF99B92D9FE}" srcOrd="2" destOrd="0" presId="urn:microsoft.com/office/officeart/2005/8/layout/orgChart1"/>
    <dgm:cxn modelId="{621917C6-788C-4F7A-B5F3-98DA7A07D640}" type="presParOf" srcId="{2E0A75A2-BE83-492D-9E0C-602402485FD4}" destId="{660705E6-1981-44FE-9DDC-4898D9608554}" srcOrd="2" destOrd="0" presId="urn:microsoft.com/office/officeart/2005/8/layout/orgChart1"/>
    <dgm:cxn modelId="{AE5209DE-6E3D-4220-8135-B766745FB3E9}" type="presParOf" srcId="{660705E6-1981-44FE-9DDC-4898D9608554}" destId="{F3F6087C-EE8C-4899-A2EB-5FEA7761BF4D}" srcOrd="0" destOrd="0" presId="urn:microsoft.com/office/officeart/2005/8/layout/orgChart1"/>
    <dgm:cxn modelId="{A0B95D1C-2194-4990-AA20-3D657CE3F72D}" type="presParOf" srcId="{660705E6-1981-44FE-9DDC-4898D9608554}" destId="{B044F3FF-FFDE-43D2-926F-E3CE37A022DC}" srcOrd="1" destOrd="0" presId="urn:microsoft.com/office/officeart/2005/8/layout/orgChart1"/>
    <dgm:cxn modelId="{E3089ED1-33E1-4A77-9A93-E90A6FB3504C}" type="presParOf" srcId="{B044F3FF-FFDE-43D2-926F-E3CE37A022DC}" destId="{8B5FA17F-5787-4AFF-BCAA-25DCF380E023}" srcOrd="0" destOrd="0" presId="urn:microsoft.com/office/officeart/2005/8/layout/orgChart1"/>
    <dgm:cxn modelId="{0B9628A9-B88F-47D8-935F-CD1F2D754CDF}" type="presParOf" srcId="{8B5FA17F-5787-4AFF-BCAA-25DCF380E023}" destId="{666C1517-3F89-4257-8E79-246453681ED3}" srcOrd="0" destOrd="0" presId="urn:microsoft.com/office/officeart/2005/8/layout/orgChart1"/>
    <dgm:cxn modelId="{004F4E6B-0875-4A97-8DE2-85E3D130C33D}" type="presParOf" srcId="{8B5FA17F-5787-4AFF-BCAA-25DCF380E023}" destId="{B63C168E-4750-4EB6-81C8-CD7F0490A92C}" srcOrd="1" destOrd="0" presId="urn:microsoft.com/office/officeart/2005/8/layout/orgChart1"/>
    <dgm:cxn modelId="{79818FD9-7F32-4B03-9802-8DA7FBAEF058}" type="presParOf" srcId="{B044F3FF-FFDE-43D2-926F-E3CE37A022DC}" destId="{0C87A625-B936-448B-845D-0E3185D81210}" srcOrd="1" destOrd="0" presId="urn:microsoft.com/office/officeart/2005/8/layout/orgChart1"/>
    <dgm:cxn modelId="{7AD0D790-E985-462D-93E8-E4F2255E82C1}" type="presParOf" srcId="{B044F3FF-FFDE-43D2-926F-E3CE37A022DC}" destId="{AD08EF8F-3122-4FF6-9F3B-2A5DBF12037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52E2DED-5B6E-462E-AD82-AFA48E439C6D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97EE863-16AC-4C8D-ADAA-818D2D26CBD4}">
      <dgm:prSet phldrT="[Текст]" phldr="1"/>
      <dgm:spPr/>
      <dgm:t>
        <a:bodyPr/>
        <a:lstStyle/>
        <a:p>
          <a:endParaRPr lang="ru-RU"/>
        </a:p>
      </dgm:t>
    </dgm:pt>
    <dgm:pt modelId="{990A5C4A-294F-4E5D-9148-084755F88D67}" type="parTrans" cxnId="{A747979B-F3EB-4FDB-9503-FD5BF5A73594}">
      <dgm:prSet/>
      <dgm:spPr/>
      <dgm:t>
        <a:bodyPr/>
        <a:lstStyle/>
        <a:p>
          <a:endParaRPr lang="ru-RU"/>
        </a:p>
      </dgm:t>
    </dgm:pt>
    <dgm:pt modelId="{BEA4A673-6DDB-4D28-8749-B3D37D9096BF}" type="sibTrans" cxnId="{A747979B-F3EB-4FDB-9503-FD5BF5A73594}">
      <dgm:prSet/>
      <dgm:spPr/>
      <dgm:t>
        <a:bodyPr/>
        <a:lstStyle/>
        <a:p>
          <a:endParaRPr lang="ru-RU"/>
        </a:p>
      </dgm:t>
    </dgm:pt>
    <dgm:pt modelId="{DE42B755-80CD-4BDD-90CD-A98FB46A2E4C}">
      <dgm:prSet phldrT="[Текст]" custT="1"/>
      <dgm:spPr/>
      <dgm:t>
        <a:bodyPr/>
        <a:lstStyle/>
        <a:p>
          <a:pPr algn="just"/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</a:t>
          </a:r>
          <a:r>
            <a:rPr lang="ru-RU" sz="2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Кодифицированные нормы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– это нормы, которым должны следовать все носители литературного языка. Кодификация – это фиксация в разного рода словарях и справочниках, грамматике тех норм и правил, которые должны соблюдаться при создании текстов кодифицированных функциональных разновидностей (например, правильное ударение: </a:t>
          </a:r>
          <a:r>
            <a:rPr lang="ru-RU" sz="23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догов`ор</a:t>
          </a:r>
          <a:r>
            <a:rPr lang="ru-RU" sz="23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3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марк`етинг</a:t>
          </a:r>
          <a:r>
            <a:rPr lang="ru-RU" sz="23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3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обесп`ечение</a:t>
          </a:r>
          <a:r>
            <a:rPr lang="ru-RU" sz="23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3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нам`ерение</a:t>
          </a:r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).</a:t>
          </a:r>
          <a:endParaRPr lang="ru-RU" sz="2300" dirty="0"/>
        </a:p>
      </dgm:t>
    </dgm:pt>
    <dgm:pt modelId="{9B3B14F0-FBBA-4646-9859-62C8996BEE5B}" type="parTrans" cxnId="{1C4525CD-2BBC-4498-BCDD-B413CF3AA3F2}">
      <dgm:prSet/>
      <dgm:spPr/>
      <dgm:t>
        <a:bodyPr/>
        <a:lstStyle/>
        <a:p>
          <a:endParaRPr lang="ru-RU"/>
        </a:p>
      </dgm:t>
    </dgm:pt>
    <dgm:pt modelId="{939FEBF8-9D3C-4CE6-A8F4-0DDE825F03D6}" type="sibTrans" cxnId="{1C4525CD-2BBC-4498-BCDD-B413CF3AA3F2}">
      <dgm:prSet/>
      <dgm:spPr/>
      <dgm:t>
        <a:bodyPr/>
        <a:lstStyle/>
        <a:p>
          <a:endParaRPr lang="ru-RU"/>
        </a:p>
      </dgm:t>
    </dgm:pt>
    <dgm:pt modelId="{7D455BAF-40F3-4FEB-AEF5-701CB3355C21}">
      <dgm:prSet phldrT="[Текст]" custT="1"/>
      <dgm:spPr/>
      <dgm:t>
        <a:bodyPr/>
        <a:lstStyle/>
        <a:p>
          <a:pPr algn="just"/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Литературный язык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играет ведущую роль среди других разновидностей языка. Он включает в себя оптимальные способы обозначения понятий и предметов, выражения мыслей и эмоций. В то время как, например, просторечие, жаргоны дают им свое толкование. </a:t>
          </a:r>
          <a:endParaRPr lang="ru-RU" sz="2400" dirty="0"/>
        </a:p>
      </dgm:t>
    </dgm:pt>
    <dgm:pt modelId="{480B6345-26AC-45B6-9572-5DF94D9C5F33}" type="parTrans" cxnId="{CFC2DB43-F420-4620-A363-006ECD192AF0}">
      <dgm:prSet/>
      <dgm:spPr/>
      <dgm:t>
        <a:bodyPr/>
        <a:lstStyle/>
        <a:p>
          <a:endParaRPr lang="ru-RU"/>
        </a:p>
      </dgm:t>
    </dgm:pt>
    <dgm:pt modelId="{456F84BF-3D03-4879-84D6-A1BDC5759B47}" type="sibTrans" cxnId="{CFC2DB43-F420-4620-A363-006ECD192AF0}">
      <dgm:prSet/>
      <dgm:spPr/>
      <dgm:t>
        <a:bodyPr/>
        <a:lstStyle/>
        <a:p>
          <a:endParaRPr lang="ru-RU"/>
        </a:p>
      </dgm:t>
    </dgm:pt>
    <dgm:pt modelId="{24F3C301-582D-4C57-ABE6-3984BC4FF723}">
      <dgm:prSet phldrT="[Текст]" custT="1"/>
      <dgm:spPr/>
      <dgm:t>
        <a:bodyPr/>
        <a:lstStyle/>
        <a:p>
          <a:pPr algn="just"/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Литературный язык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имеет две формы — 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устную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 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письменную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В зависимости от складывающейся речевой ситуации, задач в общении, отбираемого языкового материала речь устная и письменная приобретают 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книжный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или 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разговорный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характер. </a:t>
          </a:r>
          <a:endParaRPr lang="ru-RU" sz="2400" dirty="0"/>
        </a:p>
      </dgm:t>
    </dgm:pt>
    <dgm:pt modelId="{D09DDEBF-8875-4D78-817E-31E7C1E949B6}" type="parTrans" cxnId="{D8FE954C-33DF-4968-89D8-8BF2438C0515}">
      <dgm:prSet/>
      <dgm:spPr/>
      <dgm:t>
        <a:bodyPr/>
        <a:lstStyle/>
        <a:p>
          <a:endParaRPr lang="ru-RU"/>
        </a:p>
      </dgm:t>
    </dgm:pt>
    <dgm:pt modelId="{CD5CC855-353E-47BC-9075-D01420E7109E}" type="sibTrans" cxnId="{D8FE954C-33DF-4968-89D8-8BF2438C0515}">
      <dgm:prSet/>
      <dgm:spPr/>
      <dgm:t>
        <a:bodyPr/>
        <a:lstStyle/>
        <a:p>
          <a:endParaRPr lang="ru-RU"/>
        </a:p>
      </dgm:t>
    </dgm:pt>
    <dgm:pt modelId="{FA7BB934-E961-4839-B742-C7629AB2A403}" type="pres">
      <dgm:prSet presAssocID="{752E2DED-5B6E-462E-AD82-AFA48E439C6D}" presName="vert0" presStyleCnt="0">
        <dgm:presLayoutVars>
          <dgm:dir/>
          <dgm:animOne val="branch"/>
          <dgm:animLvl val="lvl"/>
        </dgm:presLayoutVars>
      </dgm:prSet>
      <dgm:spPr/>
    </dgm:pt>
    <dgm:pt modelId="{CC56759E-4F2A-4D1F-8A6F-E38FCB248072}" type="pres">
      <dgm:prSet presAssocID="{397EE863-16AC-4C8D-ADAA-818D2D26CBD4}" presName="thickLine" presStyleLbl="alignNode1" presStyleIdx="0" presStyleCnt="1"/>
      <dgm:spPr/>
    </dgm:pt>
    <dgm:pt modelId="{1198541A-2409-4E48-8154-8F95C0726F54}" type="pres">
      <dgm:prSet presAssocID="{397EE863-16AC-4C8D-ADAA-818D2D26CBD4}" presName="horz1" presStyleCnt="0"/>
      <dgm:spPr/>
    </dgm:pt>
    <dgm:pt modelId="{282C4A88-0B40-4657-8937-CEFF3BED61B8}" type="pres">
      <dgm:prSet presAssocID="{397EE863-16AC-4C8D-ADAA-818D2D26CBD4}" presName="tx1" presStyleLbl="revTx" presStyleIdx="0" presStyleCnt="4" custScaleX="5306"/>
      <dgm:spPr/>
    </dgm:pt>
    <dgm:pt modelId="{C4C514F0-2CDA-4CD4-8B30-93C942E3B557}" type="pres">
      <dgm:prSet presAssocID="{397EE863-16AC-4C8D-ADAA-818D2D26CBD4}" presName="vert1" presStyleCnt="0"/>
      <dgm:spPr/>
    </dgm:pt>
    <dgm:pt modelId="{73CCC40F-422B-41DF-B529-9CFA2889F8BE}" type="pres">
      <dgm:prSet presAssocID="{DE42B755-80CD-4BDD-90CD-A98FB46A2E4C}" presName="vertSpace2a" presStyleCnt="0"/>
      <dgm:spPr/>
    </dgm:pt>
    <dgm:pt modelId="{7DED760D-9FBC-4E7B-A608-2F39CD3226AE}" type="pres">
      <dgm:prSet presAssocID="{DE42B755-80CD-4BDD-90CD-A98FB46A2E4C}" presName="horz2" presStyleCnt="0"/>
      <dgm:spPr/>
    </dgm:pt>
    <dgm:pt modelId="{1B93FA6B-C59E-464D-8209-15857258786B}" type="pres">
      <dgm:prSet presAssocID="{DE42B755-80CD-4BDD-90CD-A98FB46A2E4C}" presName="horzSpace2" presStyleCnt="0"/>
      <dgm:spPr/>
    </dgm:pt>
    <dgm:pt modelId="{95E6DCD1-6127-4D49-A481-5492B35F49B9}" type="pres">
      <dgm:prSet presAssocID="{DE42B755-80CD-4BDD-90CD-A98FB46A2E4C}" presName="tx2" presStyleLbl="revTx" presStyleIdx="1" presStyleCnt="4" custScaleX="157302" custScaleY="165473"/>
      <dgm:spPr/>
      <dgm:t>
        <a:bodyPr/>
        <a:lstStyle/>
        <a:p>
          <a:endParaRPr lang="ru-RU"/>
        </a:p>
      </dgm:t>
    </dgm:pt>
    <dgm:pt modelId="{7968C5B3-5E09-4FC4-94F0-CDA3F7A7EDBE}" type="pres">
      <dgm:prSet presAssocID="{DE42B755-80CD-4BDD-90CD-A98FB46A2E4C}" presName="vert2" presStyleCnt="0"/>
      <dgm:spPr/>
    </dgm:pt>
    <dgm:pt modelId="{E91A005D-B700-4393-B9DE-D85B460D154A}" type="pres">
      <dgm:prSet presAssocID="{DE42B755-80CD-4BDD-90CD-A98FB46A2E4C}" presName="thinLine2b" presStyleLbl="callout" presStyleIdx="0" presStyleCnt="3"/>
      <dgm:spPr/>
    </dgm:pt>
    <dgm:pt modelId="{551B9321-6D88-4F13-8347-7BA5E94700FB}" type="pres">
      <dgm:prSet presAssocID="{DE42B755-80CD-4BDD-90CD-A98FB46A2E4C}" presName="vertSpace2b" presStyleCnt="0"/>
      <dgm:spPr/>
    </dgm:pt>
    <dgm:pt modelId="{DAF2C917-31FB-4802-A92D-A084B64E7CC5}" type="pres">
      <dgm:prSet presAssocID="{7D455BAF-40F3-4FEB-AEF5-701CB3355C21}" presName="horz2" presStyleCnt="0"/>
      <dgm:spPr/>
    </dgm:pt>
    <dgm:pt modelId="{0028B1E4-5E3A-487D-AF28-C4807479BC16}" type="pres">
      <dgm:prSet presAssocID="{7D455BAF-40F3-4FEB-AEF5-701CB3355C21}" presName="horzSpace2" presStyleCnt="0"/>
      <dgm:spPr/>
    </dgm:pt>
    <dgm:pt modelId="{04A02B4E-FD2A-4D64-B051-30950C810E25}" type="pres">
      <dgm:prSet presAssocID="{7D455BAF-40F3-4FEB-AEF5-701CB3355C21}" presName="tx2" presStyleLbl="revTx" presStyleIdx="2" presStyleCnt="4" custScaleX="155172" custScaleY="112467"/>
      <dgm:spPr/>
      <dgm:t>
        <a:bodyPr/>
        <a:lstStyle/>
        <a:p>
          <a:endParaRPr lang="ru-RU"/>
        </a:p>
      </dgm:t>
    </dgm:pt>
    <dgm:pt modelId="{845B863E-F346-446D-B8D2-74F407287C98}" type="pres">
      <dgm:prSet presAssocID="{7D455BAF-40F3-4FEB-AEF5-701CB3355C21}" presName="vert2" presStyleCnt="0"/>
      <dgm:spPr/>
    </dgm:pt>
    <dgm:pt modelId="{31BBE8F8-678F-4A25-A27F-B59047FE78F5}" type="pres">
      <dgm:prSet presAssocID="{7D455BAF-40F3-4FEB-AEF5-701CB3355C21}" presName="thinLine2b" presStyleLbl="callout" presStyleIdx="1" presStyleCnt="3"/>
      <dgm:spPr/>
    </dgm:pt>
    <dgm:pt modelId="{538D8B76-F80C-481A-AB9A-2162FC52E392}" type="pres">
      <dgm:prSet presAssocID="{7D455BAF-40F3-4FEB-AEF5-701CB3355C21}" presName="vertSpace2b" presStyleCnt="0"/>
      <dgm:spPr/>
    </dgm:pt>
    <dgm:pt modelId="{975E00F7-5C66-4E01-87AB-7E235EC8FEB8}" type="pres">
      <dgm:prSet presAssocID="{24F3C301-582D-4C57-ABE6-3984BC4FF723}" presName="horz2" presStyleCnt="0"/>
      <dgm:spPr/>
    </dgm:pt>
    <dgm:pt modelId="{2E2F51AB-5781-4872-A9FD-A4CCB806C099}" type="pres">
      <dgm:prSet presAssocID="{24F3C301-582D-4C57-ABE6-3984BC4FF723}" presName="horzSpace2" presStyleCnt="0"/>
      <dgm:spPr/>
    </dgm:pt>
    <dgm:pt modelId="{5340E097-C695-42A1-B64D-BD1FEDAF82A2}" type="pres">
      <dgm:prSet presAssocID="{24F3C301-582D-4C57-ABE6-3984BC4FF723}" presName="tx2" presStyleLbl="revTx" presStyleIdx="3" presStyleCnt="4" custScaleX="154374" custScaleY="108929"/>
      <dgm:spPr/>
      <dgm:t>
        <a:bodyPr/>
        <a:lstStyle/>
        <a:p>
          <a:endParaRPr lang="ru-RU"/>
        </a:p>
      </dgm:t>
    </dgm:pt>
    <dgm:pt modelId="{C0746D6A-4A3B-4922-8374-99D275EA36CF}" type="pres">
      <dgm:prSet presAssocID="{24F3C301-582D-4C57-ABE6-3984BC4FF723}" presName="vert2" presStyleCnt="0"/>
      <dgm:spPr/>
    </dgm:pt>
    <dgm:pt modelId="{81BB6973-4371-49C8-A786-FE35EC284A13}" type="pres">
      <dgm:prSet presAssocID="{24F3C301-582D-4C57-ABE6-3984BC4FF723}" presName="thinLine2b" presStyleLbl="callout" presStyleIdx="2" presStyleCnt="3"/>
      <dgm:spPr/>
    </dgm:pt>
    <dgm:pt modelId="{3FC16075-E34F-4744-8AC8-9B63DB552FF8}" type="pres">
      <dgm:prSet presAssocID="{24F3C301-582D-4C57-ABE6-3984BC4FF723}" presName="vertSpace2b" presStyleCnt="0"/>
      <dgm:spPr/>
    </dgm:pt>
  </dgm:ptLst>
  <dgm:cxnLst>
    <dgm:cxn modelId="{A747979B-F3EB-4FDB-9503-FD5BF5A73594}" srcId="{752E2DED-5B6E-462E-AD82-AFA48E439C6D}" destId="{397EE863-16AC-4C8D-ADAA-818D2D26CBD4}" srcOrd="0" destOrd="0" parTransId="{990A5C4A-294F-4E5D-9148-084755F88D67}" sibTransId="{BEA4A673-6DDB-4D28-8749-B3D37D9096BF}"/>
    <dgm:cxn modelId="{1D2EF3F4-81D7-4C96-94A2-CC5C10036EDB}" type="presOf" srcId="{DE42B755-80CD-4BDD-90CD-A98FB46A2E4C}" destId="{95E6DCD1-6127-4D49-A481-5492B35F49B9}" srcOrd="0" destOrd="0" presId="urn:microsoft.com/office/officeart/2008/layout/LinedList"/>
    <dgm:cxn modelId="{1C4525CD-2BBC-4498-BCDD-B413CF3AA3F2}" srcId="{397EE863-16AC-4C8D-ADAA-818D2D26CBD4}" destId="{DE42B755-80CD-4BDD-90CD-A98FB46A2E4C}" srcOrd="0" destOrd="0" parTransId="{9B3B14F0-FBBA-4646-9859-62C8996BEE5B}" sibTransId="{939FEBF8-9D3C-4CE6-A8F4-0DDE825F03D6}"/>
    <dgm:cxn modelId="{D8FE954C-33DF-4968-89D8-8BF2438C0515}" srcId="{397EE863-16AC-4C8D-ADAA-818D2D26CBD4}" destId="{24F3C301-582D-4C57-ABE6-3984BC4FF723}" srcOrd="2" destOrd="0" parTransId="{D09DDEBF-8875-4D78-817E-31E7C1E949B6}" sibTransId="{CD5CC855-353E-47BC-9075-D01420E7109E}"/>
    <dgm:cxn modelId="{A5E14BF4-4FFE-4E59-86A0-8A3C172F41FD}" type="presOf" srcId="{7D455BAF-40F3-4FEB-AEF5-701CB3355C21}" destId="{04A02B4E-FD2A-4D64-B051-30950C810E25}" srcOrd="0" destOrd="0" presId="urn:microsoft.com/office/officeart/2008/layout/LinedList"/>
    <dgm:cxn modelId="{FB3A3D1A-1C50-48F8-9C63-B480B87F3802}" type="presOf" srcId="{752E2DED-5B6E-462E-AD82-AFA48E439C6D}" destId="{FA7BB934-E961-4839-B742-C7629AB2A403}" srcOrd="0" destOrd="0" presId="urn:microsoft.com/office/officeart/2008/layout/LinedList"/>
    <dgm:cxn modelId="{CAD30E3B-8F7A-44BF-AEA6-F43A8AA181B6}" type="presOf" srcId="{397EE863-16AC-4C8D-ADAA-818D2D26CBD4}" destId="{282C4A88-0B40-4657-8937-CEFF3BED61B8}" srcOrd="0" destOrd="0" presId="urn:microsoft.com/office/officeart/2008/layout/LinedList"/>
    <dgm:cxn modelId="{0FC704E2-A5A4-4880-A220-5262ABAD3380}" type="presOf" srcId="{24F3C301-582D-4C57-ABE6-3984BC4FF723}" destId="{5340E097-C695-42A1-B64D-BD1FEDAF82A2}" srcOrd="0" destOrd="0" presId="urn:microsoft.com/office/officeart/2008/layout/LinedList"/>
    <dgm:cxn modelId="{CFC2DB43-F420-4620-A363-006ECD192AF0}" srcId="{397EE863-16AC-4C8D-ADAA-818D2D26CBD4}" destId="{7D455BAF-40F3-4FEB-AEF5-701CB3355C21}" srcOrd="1" destOrd="0" parTransId="{480B6345-26AC-45B6-9572-5DF94D9C5F33}" sibTransId="{456F84BF-3D03-4879-84D6-A1BDC5759B47}"/>
    <dgm:cxn modelId="{1D1EFF27-6BE4-4D31-8C07-DBEAEBB92832}" type="presParOf" srcId="{FA7BB934-E961-4839-B742-C7629AB2A403}" destId="{CC56759E-4F2A-4D1F-8A6F-E38FCB248072}" srcOrd="0" destOrd="0" presId="urn:microsoft.com/office/officeart/2008/layout/LinedList"/>
    <dgm:cxn modelId="{2AC0F154-7917-4D34-8654-8E061437F420}" type="presParOf" srcId="{FA7BB934-E961-4839-B742-C7629AB2A403}" destId="{1198541A-2409-4E48-8154-8F95C0726F54}" srcOrd="1" destOrd="0" presId="urn:microsoft.com/office/officeart/2008/layout/LinedList"/>
    <dgm:cxn modelId="{DE00F9BC-75EA-434D-826A-FE44EF2F4455}" type="presParOf" srcId="{1198541A-2409-4E48-8154-8F95C0726F54}" destId="{282C4A88-0B40-4657-8937-CEFF3BED61B8}" srcOrd="0" destOrd="0" presId="urn:microsoft.com/office/officeart/2008/layout/LinedList"/>
    <dgm:cxn modelId="{632BE919-BCD6-4BC9-BE08-4C33D442B504}" type="presParOf" srcId="{1198541A-2409-4E48-8154-8F95C0726F54}" destId="{C4C514F0-2CDA-4CD4-8B30-93C942E3B557}" srcOrd="1" destOrd="0" presId="urn:microsoft.com/office/officeart/2008/layout/LinedList"/>
    <dgm:cxn modelId="{5DBADE5C-E335-4489-BD49-468CA7181D46}" type="presParOf" srcId="{C4C514F0-2CDA-4CD4-8B30-93C942E3B557}" destId="{73CCC40F-422B-41DF-B529-9CFA2889F8BE}" srcOrd="0" destOrd="0" presId="urn:microsoft.com/office/officeart/2008/layout/LinedList"/>
    <dgm:cxn modelId="{F0BE3312-CC9A-447D-87C8-D4DCDFF1BBE1}" type="presParOf" srcId="{C4C514F0-2CDA-4CD4-8B30-93C942E3B557}" destId="{7DED760D-9FBC-4E7B-A608-2F39CD3226AE}" srcOrd="1" destOrd="0" presId="urn:microsoft.com/office/officeart/2008/layout/LinedList"/>
    <dgm:cxn modelId="{4F077516-8FE1-4E7F-9FF7-EBB4F8321B3E}" type="presParOf" srcId="{7DED760D-9FBC-4E7B-A608-2F39CD3226AE}" destId="{1B93FA6B-C59E-464D-8209-15857258786B}" srcOrd="0" destOrd="0" presId="urn:microsoft.com/office/officeart/2008/layout/LinedList"/>
    <dgm:cxn modelId="{3B3CDA97-7138-4646-8E58-0690FEE330DA}" type="presParOf" srcId="{7DED760D-9FBC-4E7B-A608-2F39CD3226AE}" destId="{95E6DCD1-6127-4D49-A481-5492B35F49B9}" srcOrd="1" destOrd="0" presId="urn:microsoft.com/office/officeart/2008/layout/LinedList"/>
    <dgm:cxn modelId="{E7086C4A-6334-4E8A-A091-8A47495F95DA}" type="presParOf" srcId="{7DED760D-9FBC-4E7B-A608-2F39CD3226AE}" destId="{7968C5B3-5E09-4FC4-94F0-CDA3F7A7EDBE}" srcOrd="2" destOrd="0" presId="urn:microsoft.com/office/officeart/2008/layout/LinedList"/>
    <dgm:cxn modelId="{E561E9AE-26BE-40CE-B283-8E030F81FAB9}" type="presParOf" srcId="{C4C514F0-2CDA-4CD4-8B30-93C942E3B557}" destId="{E91A005D-B700-4393-B9DE-D85B460D154A}" srcOrd="2" destOrd="0" presId="urn:microsoft.com/office/officeart/2008/layout/LinedList"/>
    <dgm:cxn modelId="{DD358B4C-C92A-463C-B13D-6E3B1488CA4A}" type="presParOf" srcId="{C4C514F0-2CDA-4CD4-8B30-93C942E3B557}" destId="{551B9321-6D88-4F13-8347-7BA5E94700FB}" srcOrd="3" destOrd="0" presId="urn:microsoft.com/office/officeart/2008/layout/LinedList"/>
    <dgm:cxn modelId="{E3BE793E-A29F-4365-8940-042CF3E5C681}" type="presParOf" srcId="{C4C514F0-2CDA-4CD4-8B30-93C942E3B557}" destId="{DAF2C917-31FB-4802-A92D-A084B64E7CC5}" srcOrd="4" destOrd="0" presId="urn:microsoft.com/office/officeart/2008/layout/LinedList"/>
    <dgm:cxn modelId="{A7F8F74A-386F-4A26-8EE9-C67C4A6888B3}" type="presParOf" srcId="{DAF2C917-31FB-4802-A92D-A084B64E7CC5}" destId="{0028B1E4-5E3A-487D-AF28-C4807479BC16}" srcOrd="0" destOrd="0" presId="urn:microsoft.com/office/officeart/2008/layout/LinedList"/>
    <dgm:cxn modelId="{2162C383-DFE7-4304-8901-B5D465E8169D}" type="presParOf" srcId="{DAF2C917-31FB-4802-A92D-A084B64E7CC5}" destId="{04A02B4E-FD2A-4D64-B051-30950C810E25}" srcOrd="1" destOrd="0" presId="urn:microsoft.com/office/officeart/2008/layout/LinedList"/>
    <dgm:cxn modelId="{066ED298-22AD-4369-964B-8FAD6ACF733E}" type="presParOf" srcId="{DAF2C917-31FB-4802-A92D-A084B64E7CC5}" destId="{845B863E-F346-446D-B8D2-74F407287C98}" srcOrd="2" destOrd="0" presId="urn:microsoft.com/office/officeart/2008/layout/LinedList"/>
    <dgm:cxn modelId="{5B0FD69B-8E20-404A-8D8D-5106A339559D}" type="presParOf" srcId="{C4C514F0-2CDA-4CD4-8B30-93C942E3B557}" destId="{31BBE8F8-678F-4A25-A27F-B59047FE78F5}" srcOrd="5" destOrd="0" presId="urn:microsoft.com/office/officeart/2008/layout/LinedList"/>
    <dgm:cxn modelId="{3C743035-6993-44DB-9A54-A9ACC38E672F}" type="presParOf" srcId="{C4C514F0-2CDA-4CD4-8B30-93C942E3B557}" destId="{538D8B76-F80C-481A-AB9A-2162FC52E392}" srcOrd="6" destOrd="0" presId="urn:microsoft.com/office/officeart/2008/layout/LinedList"/>
    <dgm:cxn modelId="{78255C77-62EC-41F6-884E-B1FC7B36E309}" type="presParOf" srcId="{C4C514F0-2CDA-4CD4-8B30-93C942E3B557}" destId="{975E00F7-5C66-4E01-87AB-7E235EC8FEB8}" srcOrd="7" destOrd="0" presId="urn:microsoft.com/office/officeart/2008/layout/LinedList"/>
    <dgm:cxn modelId="{30C62E86-B301-49D6-B54C-C4B6FC043C00}" type="presParOf" srcId="{975E00F7-5C66-4E01-87AB-7E235EC8FEB8}" destId="{2E2F51AB-5781-4872-A9FD-A4CCB806C099}" srcOrd="0" destOrd="0" presId="urn:microsoft.com/office/officeart/2008/layout/LinedList"/>
    <dgm:cxn modelId="{69D3ED6F-EB27-466A-B11C-E84579818ADE}" type="presParOf" srcId="{975E00F7-5C66-4E01-87AB-7E235EC8FEB8}" destId="{5340E097-C695-42A1-B64D-BD1FEDAF82A2}" srcOrd="1" destOrd="0" presId="urn:microsoft.com/office/officeart/2008/layout/LinedList"/>
    <dgm:cxn modelId="{71E7AE78-F017-4731-91AB-51B5CF8AF75F}" type="presParOf" srcId="{975E00F7-5C66-4E01-87AB-7E235EC8FEB8}" destId="{C0746D6A-4A3B-4922-8374-99D275EA36CF}" srcOrd="2" destOrd="0" presId="urn:microsoft.com/office/officeart/2008/layout/LinedList"/>
    <dgm:cxn modelId="{42919088-3D55-41D6-8B07-FBF1699C301B}" type="presParOf" srcId="{C4C514F0-2CDA-4CD4-8B30-93C942E3B557}" destId="{81BB6973-4371-49C8-A786-FE35EC284A13}" srcOrd="8" destOrd="0" presId="urn:microsoft.com/office/officeart/2008/layout/LinedList"/>
    <dgm:cxn modelId="{50F4DC10-CB75-497B-817D-DFE24DCFC909}" type="presParOf" srcId="{C4C514F0-2CDA-4CD4-8B30-93C942E3B557}" destId="{3FC16075-E34F-4744-8AC8-9B63DB552FF8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4A4E6C-7B5E-4536-B099-35EB0BEA029F}">
      <dsp:nvSpPr>
        <dsp:cNvPr id="0" name=""/>
        <dsp:cNvSpPr/>
      </dsp:nvSpPr>
      <dsp:spPr>
        <a:xfrm rot="16200000">
          <a:off x="414045" y="-414045"/>
          <a:ext cx="3276364" cy="410445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Следовательно, каждая система: </a:t>
          </a:r>
          <a:endParaRPr lang="ru-RU" sz="2400" b="1" i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0" y="0"/>
        <a:ext cx="4104456" cy="2457273"/>
      </dsp:txXfrm>
    </dsp:sp>
    <dsp:sp modelId="{275280D0-D7D1-41ED-AEF5-6B4002EA3D9A}">
      <dsp:nvSpPr>
        <dsp:cNvPr id="0" name=""/>
        <dsp:cNvSpPr/>
      </dsp:nvSpPr>
      <dsp:spPr>
        <a:xfrm>
          <a:off x="4104456" y="0"/>
          <a:ext cx="4104456" cy="327636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состоит из множества элементов; </a:t>
          </a:r>
          <a:endParaRPr lang="ru-RU" sz="2400" b="1" i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04456" y="0"/>
        <a:ext cx="4104456" cy="2457273"/>
      </dsp:txXfrm>
    </dsp:sp>
    <dsp:sp modelId="{09AB882D-7F06-4711-95A4-DAF1BD26D6B4}">
      <dsp:nvSpPr>
        <dsp:cNvPr id="0" name=""/>
        <dsp:cNvSpPr/>
      </dsp:nvSpPr>
      <dsp:spPr>
        <a:xfrm rot="10800000">
          <a:off x="0" y="3276364"/>
          <a:ext cx="4104456" cy="327636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элементы находятся в связи друг с другом; </a:t>
          </a:r>
          <a:endParaRPr lang="ru-RU" sz="2400" b="1" i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4095455"/>
        <a:ext cx="4104456" cy="2457273"/>
      </dsp:txXfrm>
    </dsp:sp>
    <dsp:sp modelId="{DADECBE5-7771-42AD-AF9F-DF347CDA7351}">
      <dsp:nvSpPr>
        <dsp:cNvPr id="0" name=""/>
        <dsp:cNvSpPr/>
      </dsp:nvSpPr>
      <dsp:spPr>
        <a:xfrm rot="5400000">
          <a:off x="4518501" y="2862318"/>
          <a:ext cx="3276364" cy="410445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элементы образуют единство, одно целое. </a:t>
          </a:r>
          <a:endParaRPr lang="ru-RU" sz="2400" b="1" i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104456" y="4095454"/>
        <a:ext cx="4104456" cy="2457273"/>
      </dsp:txXfrm>
    </dsp:sp>
    <dsp:sp modelId="{851A9BAE-398A-4A31-89D8-18055A078E56}">
      <dsp:nvSpPr>
        <dsp:cNvPr id="0" name=""/>
        <dsp:cNvSpPr/>
      </dsp:nvSpPr>
      <dsp:spPr>
        <a:xfrm>
          <a:off x="1555539" y="1563718"/>
          <a:ext cx="5097832" cy="3425291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Русский язык (как и любой другой язык) представляет собой систему.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Система (от греческого </a:t>
          </a: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systema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 целое, составленное из частей; соединение) - </a:t>
          </a:r>
          <a:r>
            <a:rPr lang="ru-RU" sz="24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объединение элементов, находящихся в отношениях и связях, образующих целостность, единство. </a:t>
          </a:r>
          <a:br>
            <a:rPr lang="ru-RU" sz="24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2400" b="0" kern="1200" dirty="0"/>
        </a:p>
      </dsp:txBody>
      <dsp:txXfrm>
        <a:off x="1722748" y="1730927"/>
        <a:ext cx="4763414" cy="30908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F6087C-EE8C-4899-A2EB-5FEA7761BF4D}">
      <dsp:nvSpPr>
        <dsp:cNvPr id="0" name=""/>
        <dsp:cNvSpPr/>
      </dsp:nvSpPr>
      <dsp:spPr>
        <a:xfrm>
          <a:off x="3628092" y="1229005"/>
          <a:ext cx="181907" cy="1003657"/>
        </a:xfrm>
        <a:custGeom>
          <a:avLst/>
          <a:gdLst/>
          <a:ahLst/>
          <a:cxnLst/>
          <a:rect l="0" t="0" r="0" b="0"/>
          <a:pathLst>
            <a:path>
              <a:moveTo>
                <a:pt x="181907" y="0"/>
              </a:moveTo>
              <a:lnTo>
                <a:pt x="181907" y="1003657"/>
              </a:lnTo>
              <a:lnTo>
                <a:pt x="0" y="10036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ED14B9-71C5-4A2C-A262-4559019F6C4D}">
      <dsp:nvSpPr>
        <dsp:cNvPr id="0" name=""/>
        <dsp:cNvSpPr/>
      </dsp:nvSpPr>
      <dsp:spPr>
        <a:xfrm>
          <a:off x="3810000" y="1229005"/>
          <a:ext cx="2396683" cy="2007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5407"/>
              </a:lnTo>
              <a:lnTo>
                <a:pt x="2396683" y="1825407"/>
              </a:lnTo>
              <a:lnTo>
                <a:pt x="2396683" y="20073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166586-44A8-4B70-8F13-174AC19CBB53}">
      <dsp:nvSpPr>
        <dsp:cNvPr id="0" name=""/>
        <dsp:cNvSpPr/>
      </dsp:nvSpPr>
      <dsp:spPr>
        <a:xfrm>
          <a:off x="3387879" y="1229005"/>
          <a:ext cx="422120" cy="2007314"/>
        </a:xfrm>
        <a:custGeom>
          <a:avLst/>
          <a:gdLst/>
          <a:ahLst/>
          <a:cxnLst/>
          <a:rect l="0" t="0" r="0" b="0"/>
          <a:pathLst>
            <a:path>
              <a:moveTo>
                <a:pt x="422120" y="0"/>
              </a:moveTo>
              <a:lnTo>
                <a:pt x="422120" y="1825407"/>
              </a:lnTo>
              <a:lnTo>
                <a:pt x="0" y="1825407"/>
              </a:lnTo>
              <a:lnTo>
                <a:pt x="0" y="20073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D9BA49-EE3E-4726-878F-C33C3EE9B3F4}">
      <dsp:nvSpPr>
        <dsp:cNvPr id="0" name=""/>
        <dsp:cNvSpPr/>
      </dsp:nvSpPr>
      <dsp:spPr>
        <a:xfrm>
          <a:off x="991196" y="1229005"/>
          <a:ext cx="2818803" cy="2007314"/>
        </a:xfrm>
        <a:custGeom>
          <a:avLst/>
          <a:gdLst/>
          <a:ahLst/>
          <a:cxnLst/>
          <a:rect l="0" t="0" r="0" b="0"/>
          <a:pathLst>
            <a:path>
              <a:moveTo>
                <a:pt x="2818803" y="0"/>
              </a:moveTo>
              <a:lnTo>
                <a:pt x="2818803" y="1825407"/>
              </a:lnTo>
              <a:lnTo>
                <a:pt x="0" y="1825407"/>
              </a:lnTo>
              <a:lnTo>
                <a:pt x="0" y="20073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F925F7-F41F-431A-A315-ED7A6F08A40E}">
      <dsp:nvSpPr>
        <dsp:cNvPr id="0" name=""/>
        <dsp:cNvSpPr/>
      </dsp:nvSpPr>
      <dsp:spPr>
        <a:xfrm>
          <a:off x="1234484" y="216023"/>
          <a:ext cx="5151031" cy="1012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Выделяются следующие формы существования общенародного языка:</a:t>
          </a:r>
          <a:endParaRPr lang="ru-RU" sz="2400" b="1" kern="1200" dirty="0">
            <a:solidFill>
              <a:schemeClr val="bg1"/>
            </a:solidFill>
          </a:endParaRPr>
        </a:p>
      </dsp:txBody>
      <dsp:txXfrm>
        <a:off x="1234484" y="216023"/>
        <a:ext cx="5151031" cy="1012982"/>
      </dsp:txXfrm>
    </dsp:sp>
    <dsp:sp modelId="{29B19CC5-DFB2-4DB3-9F01-DB80458B9A9B}">
      <dsp:nvSpPr>
        <dsp:cNvPr id="0" name=""/>
        <dsp:cNvSpPr/>
      </dsp:nvSpPr>
      <dsp:spPr>
        <a:xfrm>
          <a:off x="1844" y="3236320"/>
          <a:ext cx="1978703" cy="14264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диалекты</a:t>
          </a:r>
          <a:endParaRPr lang="ru-RU" sz="3200" kern="1200" dirty="0"/>
        </a:p>
      </dsp:txBody>
      <dsp:txXfrm>
        <a:off x="1844" y="3236320"/>
        <a:ext cx="1978703" cy="1426406"/>
      </dsp:txXfrm>
    </dsp:sp>
    <dsp:sp modelId="{5B755CF6-5667-4C90-8BDF-B669F5209C84}">
      <dsp:nvSpPr>
        <dsp:cNvPr id="0" name=""/>
        <dsp:cNvSpPr/>
      </dsp:nvSpPr>
      <dsp:spPr>
        <a:xfrm>
          <a:off x="2344362" y="3236320"/>
          <a:ext cx="2087033" cy="15356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жаргоны</a:t>
          </a:r>
          <a:endParaRPr lang="ru-RU" sz="3200" kern="1200" dirty="0"/>
        </a:p>
      </dsp:txBody>
      <dsp:txXfrm>
        <a:off x="2344362" y="3236320"/>
        <a:ext cx="2087033" cy="1535680"/>
      </dsp:txXfrm>
    </dsp:sp>
    <dsp:sp modelId="{CED0BE68-1803-4FFA-960F-29F9C1439F0B}">
      <dsp:nvSpPr>
        <dsp:cNvPr id="0" name=""/>
        <dsp:cNvSpPr/>
      </dsp:nvSpPr>
      <dsp:spPr>
        <a:xfrm>
          <a:off x="4795211" y="3236320"/>
          <a:ext cx="2822944" cy="15348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литературный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язык</a:t>
          </a:r>
          <a:endParaRPr lang="ru-RU" sz="3200" kern="1200" dirty="0"/>
        </a:p>
      </dsp:txBody>
      <dsp:txXfrm>
        <a:off x="4795211" y="3236320"/>
        <a:ext cx="2822944" cy="1534805"/>
      </dsp:txXfrm>
    </dsp:sp>
    <dsp:sp modelId="{666C1517-3F89-4257-8E79-246453681ED3}">
      <dsp:nvSpPr>
        <dsp:cNvPr id="0" name=""/>
        <dsp:cNvSpPr/>
      </dsp:nvSpPr>
      <dsp:spPr>
        <a:xfrm>
          <a:off x="1200199" y="1592820"/>
          <a:ext cx="2427893" cy="12796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просторечие</a:t>
          </a:r>
          <a:endParaRPr lang="ru-RU" sz="3200" kern="1200" dirty="0"/>
        </a:p>
      </dsp:txBody>
      <dsp:txXfrm>
        <a:off x="1200199" y="1592820"/>
        <a:ext cx="2427893" cy="12796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56759E-4F2A-4D1F-8A6F-E38FCB248072}">
      <dsp:nvSpPr>
        <dsp:cNvPr id="0" name=""/>
        <dsp:cNvSpPr/>
      </dsp:nvSpPr>
      <dsp:spPr>
        <a:xfrm>
          <a:off x="0" y="3058"/>
          <a:ext cx="79928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2C4A88-0B40-4657-8937-CEFF3BED61B8}">
      <dsp:nvSpPr>
        <dsp:cNvPr id="0" name=""/>
        <dsp:cNvSpPr/>
      </dsp:nvSpPr>
      <dsp:spPr>
        <a:xfrm>
          <a:off x="0" y="3058"/>
          <a:ext cx="67260" cy="6258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0" y="3058"/>
        <a:ext cx="67260" cy="6258578"/>
      </dsp:txXfrm>
    </dsp:sp>
    <dsp:sp modelId="{95E6DCD1-6127-4D49-A481-5492B35F49B9}">
      <dsp:nvSpPr>
        <dsp:cNvPr id="0" name=""/>
        <dsp:cNvSpPr/>
      </dsp:nvSpPr>
      <dsp:spPr>
        <a:xfrm>
          <a:off x="162331" y="79915"/>
          <a:ext cx="7826429" cy="25435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</a:t>
          </a:r>
          <a:r>
            <a:rPr lang="ru-RU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Кодифицированные нормы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– это нормы, которым должны следовать все носители литературного языка. Кодификация – это фиксация в разного рода словарях и справочниках, грамматике тех норм и правил, которые должны соблюдаться при создании текстов кодифицированных функциональных разновидностей (например, правильное ударение: </a:t>
          </a:r>
          <a:r>
            <a:rPr lang="ru-RU" sz="23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догов`ор</a:t>
          </a:r>
          <a:r>
            <a:rPr lang="ru-RU" sz="23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3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марк`етинг</a:t>
          </a:r>
          <a:r>
            <a:rPr lang="ru-RU" sz="23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3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обесп`ечение</a:t>
          </a:r>
          <a:r>
            <a:rPr lang="ru-RU" sz="23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3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нам`ерение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).</a:t>
          </a:r>
          <a:endParaRPr lang="ru-RU" sz="2300" kern="1200" dirty="0"/>
        </a:p>
      </dsp:txBody>
      <dsp:txXfrm>
        <a:off x="162331" y="79915"/>
        <a:ext cx="7826429" cy="2543553"/>
      </dsp:txXfrm>
    </dsp:sp>
    <dsp:sp modelId="{E91A005D-B700-4393-B9DE-D85B460D154A}">
      <dsp:nvSpPr>
        <dsp:cNvPr id="0" name=""/>
        <dsp:cNvSpPr/>
      </dsp:nvSpPr>
      <dsp:spPr>
        <a:xfrm>
          <a:off x="67260" y="2623469"/>
          <a:ext cx="50704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A02B4E-FD2A-4D64-B051-30950C810E25}">
      <dsp:nvSpPr>
        <dsp:cNvPr id="0" name=""/>
        <dsp:cNvSpPr/>
      </dsp:nvSpPr>
      <dsp:spPr>
        <a:xfrm>
          <a:off x="162331" y="2700326"/>
          <a:ext cx="7720453" cy="1728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Литературный язык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играет ведущую роль среди других разновидностей языка. Он включает в себя оптимальные способы обозначения понятий и предметов, выражения мыслей и эмоций. В то время как, например, просторечие, жаргоны дают им свое толкование. </a:t>
          </a:r>
          <a:endParaRPr lang="ru-RU" sz="2400" kern="1200" dirty="0"/>
        </a:p>
      </dsp:txBody>
      <dsp:txXfrm>
        <a:off x="162331" y="2700326"/>
        <a:ext cx="7720453" cy="1728776"/>
      </dsp:txXfrm>
    </dsp:sp>
    <dsp:sp modelId="{31BBE8F8-678F-4A25-A27F-B59047FE78F5}">
      <dsp:nvSpPr>
        <dsp:cNvPr id="0" name=""/>
        <dsp:cNvSpPr/>
      </dsp:nvSpPr>
      <dsp:spPr>
        <a:xfrm>
          <a:off x="67260" y="4429102"/>
          <a:ext cx="50704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40E097-C695-42A1-B64D-BD1FEDAF82A2}">
      <dsp:nvSpPr>
        <dsp:cNvPr id="0" name=""/>
        <dsp:cNvSpPr/>
      </dsp:nvSpPr>
      <dsp:spPr>
        <a:xfrm>
          <a:off x="162331" y="4505959"/>
          <a:ext cx="7680749" cy="16743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Литературный язык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имеет две формы — 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устную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 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письменную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В зависимости от складывающейся речевой ситуации, задач в общении, отбираемого языкового материала речь устная и письменная приобретают 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книжный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или 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разговорный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характер. </a:t>
          </a:r>
          <a:endParaRPr lang="ru-RU" sz="2400" kern="1200" dirty="0"/>
        </a:p>
      </dsp:txBody>
      <dsp:txXfrm>
        <a:off x="162331" y="4505959"/>
        <a:ext cx="7680749" cy="1674392"/>
      </dsp:txXfrm>
    </dsp:sp>
    <dsp:sp modelId="{81BB6973-4371-49C8-A786-FE35EC284A13}">
      <dsp:nvSpPr>
        <dsp:cNvPr id="0" name=""/>
        <dsp:cNvSpPr/>
      </dsp:nvSpPr>
      <dsp:spPr>
        <a:xfrm>
          <a:off x="67260" y="6180352"/>
          <a:ext cx="50704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30.10.2016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30.10.2016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543800" cy="3096344"/>
          </a:xfrm>
        </p:spPr>
        <p:txBody>
          <a:bodyPr/>
          <a:lstStyle/>
          <a:p>
            <a:pPr algn="ctr"/>
            <a:r>
              <a:rPr lang="ru-RU" b="1" i="1" dirty="0" smtClean="0"/>
              <a:t>Культура профессиональной речи</a:t>
            </a: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064896" cy="612068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Карагандинский государственный технический университет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Кафедра русского и иностранных языков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r"/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Подготовили: </a:t>
            </a:r>
          </a:p>
          <a:p>
            <a:pPr algn="r"/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к.ф.н</a:t>
            </a:r>
            <a:r>
              <a:rPr lang="kk-K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доцент, зав.каф. Оспанова Б.Р., </a:t>
            </a:r>
            <a:endParaRPr lang="kk-KZ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 Кенжегулова А.С.,</a:t>
            </a:r>
          </a:p>
          <a:p>
            <a:pPr algn="r"/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 Баймамыров С.А.</a:t>
            </a:r>
          </a:p>
          <a:p>
            <a:pPr algn="r"/>
            <a:endParaRPr lang="kk-KZ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Караганда-2016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02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7620000" cy="457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064896" cy="6264696"/>
          </a:xfrm>
        </p:spPr>
        <p:txBody>
          <a:bodyPr>
            <a:normAutofit/>
          </a:bodyPr>
          <a:lstStyle/>
          <a:p>
            <a:pPr marL="114300" lvl="0" indent="0" algn="just">
              <a:buNone/>
            </a:pP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Одна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форм национального русского языка – </a:t>
            </a:r>
            <a:endParaRPr 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0" indent="0" algn="just">
              <a:buNone/>
            </a:pP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просторечие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набор языковых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просторечия нарушает нормы литературного языка. Просторечие включает в себя языковые явления (слова, грамматические формы, обороты, особенности произношения), которые употребляются для грубоватого, сниженного выражения мысли. Просторечие не имеет прикрепления к какому-либо географическому месту, социальной группе. Это речь носителей национального языка, недостаточно владеющих литературными нормами и не осознающих различия между литературными и нелитературными нормами. </a:t>
            </a:r>
          </a:p>
          <a:p>
            <a:pPr marL="114300" indent="0" algn="just">
              <a:buNone/>
            </a:pP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Например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ридикулит</a:t>
            </a:r>
            <a:r>
              <a:rPr lang="ru-RU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колидор</a:t>
            </a:r>
            <a:r>
              <a:rPr lang="ru-RU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резетка</a:t>
            </a:r>
            <a:r>
              <a:rPr lang="ru-RU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друшлаг</a:t>
            </a:r>
            <a:r>
              <a:rPr lang="ru-RU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 </a:t>
            </a:r>
            <a:r>
              <a:rPr lang="ru-RU" sz="2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повидлой</a:t>
            </a:r>
            <a:r>
              <a:rPr lang="ru-RU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делов</a:t>
            </a:r>
            <a:r>
              <a:rPr lang="ru-RU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бежат</a:t>
            </a:r>
            <a:r>
              <a:rPr lang="ru-RU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ляжь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680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801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20688"/>
            <a:ext cx="7920880" cy="5904656"/>
          </a:xfrm>
        </p:spPr>
        <p:txBody>
          <a:bodyPr>
            <a:normAutofit fontScale="70000" lnSpcReduction="20000"/>
          </a:bodyPr>
          <a:lstStyle/>
          <a:p>
            <a:pPr marL="114300" lvl="0" indent="0">
              <a:buNone/>
            </a:pPr>
            <a:r>
              <a:rPr lang="ru-RU" b="1" dirty="0" smtClean="0"/>
              <a:t>	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Жаргон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(арго)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речь людей, объединенных общей профессией или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составляющих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обособленные группы по какому-либо признаку: социальному, возрастному, по интересам. Существуют молодежный жаргон, криминальный, жаргон болельщиков, коллекционеров и др. Жаргон – это язык тайны, он известен только узкому кругу причастных.</a:t>
            </a:r>
          </a:p>
          <a:p>
            <a:pPr marL="11430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«вырубаться»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находиться в «отрубе» — засыпать, переставать ощущать реальность;</a:t>
            </a:r>
          </a:p>
          <a:p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«зацепить»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купить, взять, схватить;</a:t>
            </a:r>
          </a:p>
          <a:p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бабло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деньги в любом количестве любой страны;</a:t>
            </a:r>
          </a:p>
          <a:p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«забить»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перестать думать о чем-то или о ком-то, перестать делать что-то; </a:t>
            </a:r>
          </a:p>
          <a:p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«параллельно»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«фиолетово»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все равно; </a:t>
            </a:r>
          </a:p>
          <a:p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«пересечься»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«забить стрелку»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встретиться и т.д.</a:t>
            </a: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354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801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7859216" cy="5996136"/>
          </a:xfrm>
        </p:spPr>
        <p:txBody>
          <a:bodyPr>
            <a:normAutofit/>
          </a:bodyPr>
          <a:lstStyle/>
          <a:p>
            <a:pPr algn="just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Диале́кт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(греч.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говорить, изъясняться») —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разновидность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языка, которая употребляется как средство общения между людьми, связанными между собой одной территорией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мы так привыкши. Все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уехамши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1430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эти формы национального языка не могут заменить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литературный язык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Литературный язык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высшая форма национального языка, используемая в печати, науке, государственных учреждениях, образовании, радио, телевидении. Он обслуживает самые разные области человеческой жизни и деятельности: политику, культуру, науку, делопроизводство, законодательство, бытовое общение, межнациональное общение. Это язык всей нации, он стоит над другими разновидностями национального языка.</a:t>
            </a:r>
          </a:p>
          <a:p>
            <a:pPr marL="11430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61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620000" cy="504056"/>
          </a:xfrm>
        </p:spPr>
        <p:txBody>
          <a:bodyPr/>
          <a:lstStyle/>
          <a:p>
            <a:pPr algn="ctr"/>
            <a:r>
              <a:rPr lang="ru-RU" b="1" dirty="0"/>
              <a:t>Литературный язык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079566"/>
              </p:ext>
            </p:extLst>
          </p:nvPr>
        </p:nvGraphicFramePr>
        <p:xfrm>
          <a:off x="107504" y="908720"/>
          <a:ext cx="8209410" cy="5840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3960938"/>
              </a:tblGrid>
              <a:tr h="10896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основные </a:t>
                      </a:r>
                      <a:endParaRPr lang="ru-RU" sz="36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свойства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основные признаки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42986"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полифункциональность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наличие системы функциональных стилей;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наличие как устной, так и письменной формы;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наличие нормы, обязательной для всех носителей языка.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это язык культуры;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язык образованной части народа;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сознательно кодифицированный язык.</a:t>
                      </a:r>
                    </a:p>
                    <a:p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59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7620000" cy="45719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6964501"/>
              </p:ext>
            </p:extLst>
          </p:nvPr>
        </p:nvGraphicFramePr>
        <p:xfrm>
          <a:off x="323528" y="260648"/>
          <a:ext cx="7992888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4325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801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2429729"/>
              </p:ext>
            </p:extLst>
          </p:nvPr>
        </p:nvGraphicFramePr>
        <p:xfrm>
          <a:off x="467544" y="280576"/>
          <a:ext cx="7776864" cy="6229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4674"/>
                <a:gridCol w="4352190"/>
              </a:tblGrid>
              <a:tr h="16422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Книжная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речь</a:t>
                      </a:r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Разговорная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речь</a:t>
                      </a:r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339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обслуживает политическую, законодательную, научную сферы общения</a:t>
                      </a:r>
                    </a:p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уместна на полуофициальных совещаниях, заседаниях, юбилеях, в личных беседах, семейно- бытовой обстановке</a:t>
                      </a:r>
                    </a:p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012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строится по нормам литературного языка</a:t>
                      </a:r>
                    </a:p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может использоваться общеупотребительная лексика, возможны варианты в употреблении норм</a:t>
                      </a:r>
                    </a:p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199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620000" cy="720080"/>
          </a:xfrm>
        </p:spPr>
        <p:txBody>
          <a:bodyPr/>
          <a:lstStyle/>
          <a:p>
            <a:pPr algn="ctr"/>
            <a:r>
              <a:rPr lang="ru-RU" sz="2800" b="1" dirty="0"/>
              <a:t>ВОПРОСЫ ДЛЯ САМОПРОВЕРКИ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72716"/>
            <a:ext cx="7620000" cy="5528084"/>
          </a:xfrm>
        </p:spPr>
        <p:txBody>
          <a:bodyPr/>
          <a:lstStyle/>
          <a:p>
            <a:r>
              <a:rPr lang="ru-RU" dirty="0"/>
              <a:t>Почему язык – это система знаков? </a:t>
            </a:r>
          </a:p>
          <a:p>
            <a:r>
              <a:rPr lang="ru-RU" dirty="0"/>
              <a:t>Каковы формы существования общенародного языка? </a:t>
            </a:r>
          </a:p>
          <a:p>
            <a:r>
              <a:rPr lang="ru-RU" dirty="0"/>
              <a:t>Каковы признаки литературного языка? </a:t>
            </a:r>
          </a:p>
          <a:p>
            <a:r>
              <a:rPr lang="ru-RU" dirty="0"/>
              <a:t>Что понимается под кодификацией языка</a:t>
            </a:r>
            <a:r>
              <a:rPr lang="ru-RU" dirty="0" smtClean="0"/>
              <a:t>?</a:t>
            </a:r>
          </a:p>
          <a:p>
            <a:endParaRPr lang="ru-RU" dirty="0"/>
          </a:p>
          <a:p>
            <a:pPr marL="114300" indent="0" algn="ctr">
              <a:buNone/>
            </a:pPr>
            <a:r>
              <a:rPr lang="ru-RU" b="1" dirty="0"/>
              <a:t>ЗАДАНИЯ ДЛЯ САМОСТОЯТЕЛЬНОЙ РАБОТЫ</a:t>
            </a:r>
            <a:endParaRPr lang="ru-RU" dirty="0"/>
          </a:p>
          <a:p>
            <a:r>
              <a:rPr lang="ru-RU" b="1" dirty="0"/>
              <a:t>Задание 1. Закончите следующие фразы:</a:t>
            </a:r>
            <a:r>
              <a:rPr lang="ru-RU" dirty="0"/>
              <a:t> </a:t>
            </a:r>
          </a:p>
          <a:p>
            <a:r>
              <a:rPr lang="ru-RU" dirty="0"/>
              <a:t>1. Без языка невозможно ……. . </a:t>
            </a:r>
          </a:p>
          <a:p>
            <a:r>
              <a:rPr lang="ru-RU" dirty="0"/>
              <a:t>2. Кодификация – это…… . </a:t>
            </a:r>
          </a:p>
          <a:p>
            <a:r>
              <a:rPr lang="ru-RU" dirty="0"/>
              <a:t>3. Литературный язык имеет две формы - ……. .</a:t>
            </a:r>
          </a:p>
          <a:p>
            <a:endParaRPr lang="ru-RU" dirty="0"/>
          </a:p>
          <a:p>
            <a:r>
              <a:rPr lang="ru-RU" b="1" dirty="0"/>
              <a:t>Задание 2. Напишите рассуждение на тему:</a:t>
            </a:r>
            <a:r>
              <a:rPr lang="ru-RU" dirty="0"/>
              <a:t> </a:t>
            </a:r>
          </a:p>
          <a:p>
            <a:r>
              <a:rPr lang="ru-RU" b="1" i="1" dirty="0"/>
              <a:t>« Почему родной язык надо изучать всю жизнь?»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 descr="C:\Users\ПК\Desktop\image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40" y="224644"/>
            <a:ext cx="648072" cy="6480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483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801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С литературным языком тесно связано понятие </a:t>
            </a:r>
            <a:r>
              <a:rPr lang="ru-RU" sz="2400" b="1" dirty="0"/>
              <a:t>культуры </a:t>
            </a:r>
            <a:r>
              <a:rPr lang="ru-RU" sz="2400" b="1" dirty="0" smtClean="0"/>
              <a:t>речи</a:t>
            </a:r>
            <a:r>
              <a:rPr lang="ru-RU" sz="2400" dirty="0"/>
              <a:t>. Умение четко и ясно выразить свои мысли, говорить грамотно, умение не только привлечь внимание своей речью, но и воздействовать на слушателей, владение культурой речи - своеобразная характеристика профессиональной пригодности для людей самых различных профессий: дипломатов, юристов, политиков, преподавателей школ и вузов, работников радио и телевидения, менеджеров, журналистов.</a:t>
            </a:r>
          </a:p>
          <a:p>
            <a:pPr algn="just"/>
            <a:r>
              <a:rPr lang="ru-RU" sz="2400" b="1" dirty="0"/>
              <a:t>Культурой речи</a:t>
            </a:r>
            <a:r>
              <a:rPr lang="ru-RU" sz="2400" dirty="0"/>
              <a:t> важно владеть всем, кто по роду своей деятельности связан с людьми, организует и направляет их работу, ведет деловые переговоры, воспитывает, заботится об их здоровье, оказывает людям различные услуги.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52584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Термин </a:t>
            </a:r>
            <a:r>
              <a:rPr lang="ru-RU" sz="3600" b="1" i="1" dirty="0"/>
              <a:t>«культура речи»</a:t>
            </a:r>
            <a:r>
              <a:rPr lang="ru-RU" sz="3600" dirty="0"/>
              <a:t> означает: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2528453"/>
              </p:ext>
            </p:extLst>
          </p:nvPr>
        </p:nvGraphicFramePr>
        <p:xfrm>
          <a:off x="179512" y="980728"/>
          <a:ext cx="8208912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3816424"/>
              </a:tblGrid>
              <a:tr h="504056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владение нормами устного и письменного литературного языка (правилами произношения, ударения, словоупотребления, грамматики, стилистики), а также умение использовать выразительные средства языка в различных условиях общения в соответствии с целями и содержанием речи; 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раздел языкознания, исследующий проблемы нормализации с целью совершенствования языка как орудия культуры.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(Языкознание. Большой энциклопедический словарь. М. 1998)</a:t>
                      </a:r>
                    </a:p>
                    <a:p>
                      <a:pPr algn="just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406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культурой речи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понимается: 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7787208" cy="5132040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ru-RU" sz="3600" dirty="0" smtClean="0"/>
              <a:t>владение </a:t>
            </a:r>
            <a:r>
              <a:rPr lang="ru-RU" sz="3600" dirty="0"/>
              <a:t>нормами литературного языка в его устной и письменной формах; </a:t>
            </a:r>
          </a:p>
          <a:p>
            <a:pPr lvl="0" algn="just"/>
            <a:r>
              <a:rPr lang="ru-RU" sz="3600" dirty="0"/>
              <a:t>умение выбрать и организовать языковые средства, которые в определенной ситуации общения способствуют достижению поставленных задач коммуникации; </a:t>
            </a:r>
          </a:p>
          <a:p>
            <a:pPr lvl="0" algn="just"/>
            <a:r>
              <a:rPr lang="ru-RU" sz="3600" dirty="0"/>
              <a:t>соблюдение этики общения.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302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634082"/>
          </a:xfrm>
        </p:spPr>
        <p:txBody>
          <a:bodyPr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 ПРОФЕССИОНАЛЬНОЙ РЕЧИ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7620000" cy="5636096"/>
          </a:xfrm>
        </p:spPr>
        <p:txBody>
          <a:bodyPr>
            <a:normAutofit fontScale="85000" lnSpcReduction="10000"/>
          </a:bodyPr>
          <a:lstStyle/>
          <a:p>
            <a:pPr lvl="1" algn="just"/>
            <a:r>
              <a:rPr lang="ru-RU" dirty="0"/>
              <a:t>В современную эпоху, требующую получения и обработки большого </a:t>
            </a:r>
            <a:endParaRPr lang="ru-RU" dirty="0"/>
          </a:p>
          <a:p>
            <a:pPr marL="411480" lvl="1" indent="0" algn="just">
              <a:buNone/>
            </a:pPr>
            <a:r>
              <a:rPr lang="ru-RU" dirty="0" smtClean="0"/>
              <a:t>количества </a:t>
            </a:r>
            <a:r>
              <a:rPr lang="ru-RU" dirty="0"/>
              <a:t>информации, оперативных действий, быстрого принятия решений, от специалиста для успеха в его профессиональной деятельности требуются навыки владения устной и письменной речью. </a:t>
            </a:r>
          </a:p>
          <a:p>
            <a:pPr lvl="1" algn="just"/>
            <a:r>
              <a:rPr lang="ru-RU" dirty="0"/>
              <a:t>Культура речи, умение общаться, знание этикета являются визитной </a:t>
            </a:r>
            <a:endParaRPr lang="ru-RU" dirty="0" smtClean="0"/>
          </a:p>
          <a:p>
            <a:pPr marL="411480" lvl="1" indent="0" algn="just">
              <a:buNone/>
            </a:pPr>
            <a:r>
              <a:rPr lang="ru-RU" dirty="0" smtClean="0"/>
              <a:t>карточкой </a:t>
            </a:r>
            <a:r>
              <a:rPr lang="ru-RU" dirty="0"/>
              <a:t>любого человека, особенно в деловом мире. </a:t>
            </a:r>
          </a:p>
          <a:p>
            <a:pPr lvl="1" algn="just"/>
            <a:r>
              <a:rPr lang="ru-RU" dirty="0"/>
              <a:t>Инженеру, который не способен подобрать соответствующие слова для </a:t>
            </a:r>
            <a:endParaRPr lang="ru-RU" dirty="0" smtClean="0"/>
          </a:p>
          <a:p>
            <a:pPr marL="411480" lvl="1" indent="0" algn="just">
              <a:buNone/>
            </a:pPr>
            <a:r>
              <a:rPr lang="ru-RU" dirty="0" smtClean="0"/>
              <a:t>ясной </a:t>
            </a:r>
            <a:r>
              <a:rPr lang="ru-RU" dirty="0"/>
              <a:t>передачи мысли и затрудняется грамотно изложить полученную информацию, будет трудно добиться успехов в своей профессиональной деятельности. </a:t>
            </a:r>
          </a:p>
          <a:p>
            <a:pPr lvl="1" algn="just"/>
            <a:r>
              <a:rPr lang="ru-RU" dirty="0"/>
              <a:t>Кроме того, специалисты, занимаясь профессиональной </a:t>
            </a:r>
            <a:r>
              <a:rPr lang="ru-RU" dirty="0" smtClean="0"/>
              <a:t>деятельностью,</a:t>
            </a:r>
          </a:p>
          <a:p>
            <a:pPr marL="411480" lvl="1" indent="0" algn="just">
              <a:buNone/>
            </a:pPr>
            <a:r>
              <a:rPr lang="ru-RU" dirty="0" smtClean="0"/>
              <a:t>часто </a:t>
            </a:r>
            <a:r>
              <a:rPr lang="ru-RU" dirty="0"/>
              <a:t>не имеют представления о специфике общения, его этических нормах, речевом этикете, не следуют правилам создания оригинального текста, в том числе документа.</a:t>
            </a:r>
          </a:p>
          <a:p>
            <a:pPr lvl="1" algn="just"/>
            <a:r>
              <a:rPr lang="ru-RU" dirty="0"/>
              <a:t>Реальностью сегодняшнего дня является включение в речь молодых </a:t>
            </a:r>
            <a:endParaRPr lang="ru-RU" dirty="0" smtClean="0"/>
          </a:p>
          <a:p>
            <a:pPr marL="411480" lvl="1" indent="0" algn="just">
              <a:buNone/>
            </a:pPr>
            <a:r>
              <a:rPr lang="ru-RU" dirty="0" smtClean="0"/>
              <a:t>людей </a:t>
            </a:r>
            <a:r>
              <a:rPr lang="ru-RU" dirty="0"/>
              <a:t>слов «классно», «клево», «в лом», «фишка» и др. Это молодежный жаргон, язык молодежной субкультуры.</a:t>
            </a:r>
          </a:p>
          <a:p>
            <a:pPr lvl="1" algn="just"/>
            <a:r>
              <a:rPr lang="ru-RU" dirty="0"/>
              <a:t>За словами сленга стоят определенные понятия, выражающие состояние </a:t>
            </a:r>
            <a:endParaRPr lang="ru-RU" dirty="0" smtClean="0"/>
          </a:p>
          <a:p>
            <a:pPr marL="411480" lvl="1" indent="0" algn="just">
              <a:buNone/>
            </a:pPr>
            <a:r>
              <a:rPr lang="ru-RU" dirty="0" smtClean="0"/>
              <a:t>нашего </a:t>
            </a:r>
            <a:r>
              <a:rPr lang="ru-RU" dirty="0"/>
              <a:t>общества на определенной стадии его развития, стоит речевая культура участников общения, незнание норм делового общения и речевого этикета. </a:t>
            </a: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37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/>
              <a:t>Понятие </a:t>
            </a:r>
            <a:r>
              <a:rPr lang="ru-RU" sz="2800" b="1" i="1" dirty="0"/>
              <a:t>«культура речи»</a:t>
            </a:r>
            <a:r>
              <a:rPr lang="ru-RU" sz="2800" dirty="0"/>
              <a:t> включает в себя две ступени освоения литературным языком: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276056"/>
          </a:xfrm>
        </p:spPr>
        <p:txBody>
          <a:bodyPr>
            <a:normAutofit/>
          </a:bodyPr>
          <a:lstStyle/>
          <a:p>
            <a:pPr lvl="0" algn="ctr"/>
            <a:r>
              <a:rPr lang="ru-RU" sz="2400" b="1" dirty="0" smtClean="0"/>
              <a:t>Правильность </a:t>
            </a:r>
            <a:r>
              <a:rPr lang="ru-RU" sz="2400" b="1" dirty="0"/>
              <a:t>речи</a:t>
            </a:r>
            <a:endParaRPr lang="ru-RU" sz="2400" dirty="0"/>
          </a:p>
          <a:p>
            <a:pPr lvl="0" algn="ctr"/>
            <a:r>
              <a:rPr lang="ru-RU" sz="2400" b="1" dirty="0"/>
              <a:t>Речевое мастерство</a:t>
            </a:r>
            <a:endParaRPr lang="ru-RU" sz="2400" dirty="0"/>
          </a:p>
          <a:p>
            <a:r>
              <a:rPr lang="ru-RU" sz="2400" b="1" dirty="0" smtClean="0"/>
              <a:t>Правильность </a:t>
            </a:r>
            <a:r>
              <a:rPr lang="ru-RU" sz="2400" b="1" dirty="0"/>
              <a:t>речи</a:t>
            </a:r>
            <a:r>
              <a:rPr lang="ru-RU" sz="2400" dirty="0"/>
              <a:t> - это соблюдение всех литературных норм языка.</a:t>
            </a:r>
          </a:p>
          <a:p>
            <a:r>
              <a:rPr lang="ru-RU" sz="2400" b="1" dirty="0"/>
              <a:t>Языковая норма</a:t>
            </a:r>
            <a:r>
              <a:rPr lang="ru-RU" sz="2400" dirty="0"/>
              <a:t> - это образец устойчивого лексико-грамматического материала или общепринятый обычай, которого должны придерживаться все говорящие и пишущие на данном языке. Оценки вариантов при этом весьма категоричны и определены: правильно/неправильно; по-русски/не по-русски; допустимо/недопустимо; допустимо </a:t>
            </a:r>
            <a:r>
              <a:rPr lang="ru-RU" sz="2400" dirty="0" smtClean="0"/>
              <a:t>и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 descr="http://scicenter.online/files/uch_group74/uch_pgroup190/uch_uch1518/image/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45224"/>
            <a:ext cx="7560840" cy="597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2174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801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9969757"/>
              </p:ext>
            </p:extLst>
          </p:nvPr>
        </p:nvGraphicFramePr>
        <p:xfrm>
          <a:off x="179512" y="116633"/>
          <a:ext cx="8208912" cy="6498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20380"/>
                <a:gridCol w="4788532"/>
              </a:tblGrid>
              <a:tr h="9974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Правильность речи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Речевое </a:t>
                      </a:r>
                      <a:endParaRPr lang="ru-RU" sz="3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мастерство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011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Правильная речь является предметом школьного обучения русскому языку (наиболее последовательно в области грамматики и орфографии).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Речевое мастерство - это не только следование нормам литературного языка, но и умение выбирать из существующих вариантов наиболее точный в смысловом отношении, стилистически уместный, выразительный и доходчивый (понятный). Оценки вариантов здесь менее категоричны.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27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7620000" cy="457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 культура речи предполагает достаточно высокий уровень морально нравственного развития человека, сознательную любовь к языку, а также культуру мышления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14300" indent="0" algn="just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Вершиной речевой культуры, эталоном и «точкой отсчета» явлений о создаваемых качествах признается литературный язык, в котором закрепляются и накапливаются культурные традиции народа, достижения мастеров слова, писателей.</a:t>
            </a:r>
          </a:p>
          <a:p>
            <a:pPr marL="11430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6803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ЗАДАНИЕ </a:t>
            </a:r>
            <a:r>
              <a:rPr lang="ru-RU" sz="3200" b="1" dirty="0"/>
              <a:t>ДЛЯ САМОСТОЯТЕЛЬНОЙ РАБОТЫ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7620000" cy="4627984"/>
          </a:xfrm>
        </p:spPr>
        <p:txBody>
          <a:bodyPr/>
          <a:lstStyle/>
          <a:p>
            <a:pPr marL="114300" indent="0" algn="ctr">
              <a:buNone/>
            </a:pPr>
            <a:endParaRPr lang="ru-RU" sz="3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Напишите 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рассуждение на тему: </a:t>
            </a:r>
            <a:endParaRPr lang="ru-RU" sz="3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качества характеризуют культурного человека?»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Users\ПК\Desktop\image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35" y="764704"/>
            <a:ext cx="648072" cy="6480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747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хорошей (образцовой) речи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коммуникативным качествам речи, которые оказывают наилучшее воздействие на адресата с учетом конкретной ситуации и в соответствии с поставленными целями и задачами, относятся: </a:t>
            </a:r>
          </a:p>
          <a:p>
            <a:pPr lvl="0" algn="ctr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логичность, </a:t>
            </a:r>
          </a:p>
          <a:p>
            <a:pPr lvl="0" algn="ctr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точность, </a:t>
            </a:r>
          </a:p>
          <a:p>
            <a:pPr lvl="0" algn="ctr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понятность, </a:t>
            </a:r>
          </a:p>
          <a:p>
            <a:pPr lvl="0" algn="ctr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богатство, </a:t>
            </a:r>
          </a:p>
          <a:p>
            <a:pPr lvl="0" algn="ctr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разнообразие речи, </a:t>
            </a:r>
          </a:p>
          <a:p>
            <a:pPr lvl="0" algn="ctr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чистота, </a:t>
            </a:r>
          </a:p>
          <a:p>
            <a:pPr lvl="0" algn="ctr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выразительность, </a:t>
            </a:r>
          </a:p>
          <a:p>
            <a:pPr lvl="0" algn="ctr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уместность.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03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7620000" cy="457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7859216" cy="6140152"/>
          </a:xfrm>
        </p:spPr>
        <p:txBody>
          <a:bodyPr/>
          <a:lstStyle/>
          <a:p>
            <a:pPr marL="114300" indent="0" algn="just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114300" indent="0" algn="just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Точность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умением четко и ясно мыслить, знанием предмета разговора и законов русского языка. Какие же причины делают речь неточной? Назовем наиболее распространенные: </a:t>
            </a:r>
          </a:p>
          <a:p>
            <a:pPr algn="just"/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употребление слов в несвойственном им значении; </a:t>
            </a:r>
          </a:p>
          <a:p>
            <a:pPr algn="just"/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неустраненная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контекстом многозначность, порождающая двусмысленность; </a:t>
            </a:r>
          </a:p>
          <a:p>
            <a:pPr algn="just"/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смешение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паронимов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/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омонимов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341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7620000" cy="45719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2718472"/>
              </p:ext>
            </p:extLst>
          </p:nvPr>
        </p:nvGraphicFramePr>
        <p:xfrm>
          <a:off x="179512" y="188640"/>
          <a:ext cx="8136904" cy="559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2468"/>
                <a:gridCol w="2125858"/>
                <a:gridCol w="3738578"/>
              </a:tblGrid>
              <a:tr h="5184576">
                <a:tc>
                  <a:txBody>
                    <a:bodyPr/>
                    <a:lstStyle/>
                    <a:p>
                      <a:r>
                        <a:rPr lang="ru-RU" sz="1900" b="1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Омонимы</a:t>
                      </a:r>
                      <a:r>
                        <a:rPr lang="ru-RU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– слова, одинаковые по написанию, произношению, но разные по значению.</a:t>
                      </a:r>
                    </a:p>
                    <a:p>
                      <a:endParaRPr lang="ru-RU" sz="19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9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9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Например: </a:t>
                      </a:r>
                    </a:p>
                    <a:p>
                      <a:r>
                        <a:rPr lang="ru-RU" sz="19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наряд </a:t>
                      </a:r>
                      <a:r>
                        <a:rPr lang="ru-RU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— «направление на работу» и </a:t>
                      </a:r>
                      <a:r>
                        <a:rPr lang="ru-RU" sz="19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наряд</a:t>
                      </a:r>
                      <a:r>
                        <a:rPr lang="ru-RU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— «одежда»,</a:t>
                      </a:r>
                    </a:p>
                    <a:p>
                      <a:r>
                        <a:rPr lang="ru-RU" sz="19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ключ</a:t>
                      </a:r>
                      <a:r>
                        <a:rPr lang="ru-RU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— «источник» и </a:t>
                      </a:r>
                      <a:r>
                        <a:rPr lang="ru-RU" sz="19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ключ</a:t>
                      </a:r>
                      <a:r>
                        <a:rPr lang="ru-RU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— «отмычка».</a:t>
                      </a:r>
                    </a:p>
                    <a:p>
                      <a:r>
                        <a:rPr lang="ru-RU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endParaRPr lang="ru-RU" sz="1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900" b="1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Омофоны</a:t>
                      </a:r>
                      <a:r>
                        <a:rPr lang="ru-RU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отличаются от омонимов тем, что у них одинаково только звучание.</a:t>
                      </a:r>
                    </a:p>
                    <a:p>
                      <a:endParaRPr lang="ru-RU" sz="19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Например: </a:t>
                      </a:r>
                      <a:r>
                        <a:rPr lang="ru-RU" sz="19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ru-RU" sz="1900" b="0" i="1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9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</a:t>
                      </a:r>
                      <a:r>
                        <a:rPr lang="ru-RU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9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ru-RU" sz="1900" b="0" i="1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9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</a:t>
                      </a:r>
                      <a:r>
                        <a:rPr lang="ru-RU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endParaRPr lang="ru-RU" sz="1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Паронимами</a:t>
                      </a:r>
                      <a:r>
                        <a:rPr lang="ru-RU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называются слова, разные по значению, но близкие по написанию и звучанию.</a:t>
                      </a:r>
                      <a:r>
                        <a:rPr lang="ru-RU" sz="1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Паронимами могут быть как слова одного корня</a:t>
                      </a:r>
                      <a:r>
                        <a:rPr lang="ru-RU" sz="19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описка</a:t>
                      </a:r>
                      <a:r>
                        <a:rPr lang="ru-RU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9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отписка</a:t>
                      </a:r>
                      <a:r>
                        <a:rPr lang="ru-RU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так и </a:t>
                      </a:r>
                      <a:r>
                        <a:rPr lang="ru-RU" sz="19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разнокорневые</a:t>
                      </a:r>
                      <a:r>
                        <a:rPr lang="ru-RU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 </a:t>
                      </a:r>
                      <a:r>
                        <a:rPr lang="ru-RU" sz="19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зубр</a:t>
                      </a:r>
                      <a:r>
                        <a:rPr lang="ru-RU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крупный дикий лесной бык, и </a:t>
                      </a:r>
                      <a:r>
                        <a:rPr lang="ru-RU" sz="19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изюбр</a:t>
                      </a:r>
                      <a:r>
                        <a:rPr lang="ru-RU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крупный восточносибирский олень). </a:t>
                      </a:r>
                    </a:p>
                    <a:p>
                      <a:r>
                        <a:rPr lang="ru-RU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Например: </a:t>
                      </a:r>
                    </a:p>
                    <a:p>
                      <a:r>
                        <a:rPr lang="ru-RU" sz="19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кворум – форум, </a:t>
                      </a:r>
                      <a:endParaRPr lang="ru-RU" sz="19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9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экскаватор – эскалатор.</a:t>
                      </a:r>
                      <a:r>
                        <a:rPr lang="ru-RU" sz="1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endParaRPr lang="ru-RU" sz="19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9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57353"/>
              </p:ext>
            </p:extLst>
          </p:nvPr>
        </p:nvGraphicFramePr>
        <p:xfrm>
          <a:off x="179512" y="5445224"/>
          <a:ext cx="8136904" cy="100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6904"/>
              </a:tblGrid>
              <a:tr h="10081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Неразличение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таких слов делает речь неточной.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781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801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7992888" cy="6120680"/>
          </a:xfrm>
        </p:spPr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ru-RU" b="1" dirty="0"/>
              <a:t>	</a:t>
            </a:r>
            <a:endParaRPr lang="ru-RU" b="1" dirty="0" smtClean="0"/>
          </a:p>
          <a:p>
            <a:pPr marL="114300" indent="0" algn="just">
              <a:buNone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Понятность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связана с ее действенностью, эффективностью и зависит от характера используемых слов. Чтобы речь была понятной, необходимо ограничить употребление слов, находящихся на периферии словарного состава языка и не обладающих качеством коммуникативной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общезначимости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ним относятся: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узкоспециальные термины; иноязычные слова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получившие широкого распространения;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профессионализмы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есть слова и выражения, используемые людьми одной профессии.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Употребляя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термин, иностранное слово, диалектизм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надо быть уверенным, что они понятны слушателям. В противном случае необходимо давать соответствующие пояснения значений используемых слов.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62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620000" cy="1012974"/>
          </a:xfrm>
        </p:spPr>
        <p:txBody>
          <a:bodyPr/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Огромный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словарный запас русского языка, с точки зрения сферы употребления, ученые- лингвисты делят на две большие группы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2679079"/>
              </p:ext>
            </p:extLst>
          </p:nvPr>
        </p:nvGraphicFramePr>
        <p:xfrm>
          <a:off x="395536" y="1556792"/>
          <a:ext cx="7891635" cy="49525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0072"/>
                <a:gridCol w="4621563"/>
              </a:tblGrid>
              <a:tr h="1224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Лексика  неограниченного употребления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Лексика  ограниченного употребления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724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общеупотребительные слова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понятные всем носителям данного языка во всех случаях: </a:t>
                      </a:r>
                      <a:r>
                        <a:rPr lang="ru-RU" sz="2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хлеб, семья, город, сад, солнце, луна, стол 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т. п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слова, употребляемые в определенной сфере — </a:t>
                      </a:r>
                      <a:r>
                        <a:rPr lang="ru-RU" sz="2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профессиональной, территориальной, социальной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поэтому понятные ограниченному кругу носителей языка;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ним относятся: </a:t>
                      </a:r>
                      <a:r>
                        <a:rPr lang="ru-RU" sz="2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профессионализмы, диалектизмы, жаргонизмы, термины</a:t>
                      </a:r>
                      <a:endParaRPr lang="ru-RU" sz="24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63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801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4236976"/>
              </p:ext>
            </p:extLst>
          </p:nvPr>
        </p:nvGraphicFramePr>
        <p:xfrm>
          <a:off x="251520" y="91440"/>
          <a:ext cx="8064896" cy="676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032448"/>
              </a:tblGrid>
              <a:tr h="2905512">
                <a:tc>
                  <a:txBody>
                    <a:bodyPr/>
                    <a:lstStyle/>
                    <a:p>
                      <a:pPr algn="just"/>
                      <a:r>
                        <a:rPr lang="ru-RU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Профессионализмы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– слова и выражения, используемые людьми одной профессии (</a:t>
                      </a:r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журналисты, шахтеры, военные, строители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др.).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Например: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речи плотников и столяров рубанок, инструмент для строгания досок, имеет разновидности: </a:t>
                      </a:r>
                      <a:r>
                        <a:rPr lang="ru-RU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фуганок, горбач, медведка, дорожник, </a:t>
                      </a:r>
                      <a:r>
                        <a:rPr lang="ru-RU" sz="18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стружок</a:t>
                      </a:r>
                      <a:r>
                        <a:rPr lang="ru-RU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наструг, калёвка, </a:t>
                      </a:r>
                      <a:r>
                        <a:rPr lang="ru-RU" sz="18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занзубель</a:t>
                      </a:r>
                      <a:r>
                        <a:rPr lang="ru-RU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/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Диалектная лексика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— слова, ограниченные в территориальном отношении, понятные лишь жителям данной местности, хутора, деревни, станицы, села.</a:t>
                      </a:r>
                    </a:p>
                    <a:p>
                      <a:pPr algn="just"/>
                      <a:r>
                        <a:rPr lang="ru-RU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Например: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казахском языке в диалектах Южно-Казахстанской области, </a:t>
                      </a:r>
                      <a:r>
                        <a:rPr lang="ru-RU" sz="18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сым-шалбар</a:t>
                      </a:r>
                      <a:r>
                        <a:rPr lang="ru-RU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(брюки), </a:t>
                      </a:r>
                      <a:r>
                        <a:rPr lang="kk-KZ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сүлгі-орамал (полотенце), там-үй (дом) </a:t>
                      </a:r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т.д.</a:t>
                      </a: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  <a:tr h="3503092">
                <a:tc>
                  <a:txBody>
                    <a:bodyPr/>
                    <a:lstStyle/>
                    <a:p>
                      <a:pPr algn="just"/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Жаргонизмы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– слова и выражения, принадлежащие какому-либо жаргону. В современной лингвистической литературе слово жаргон обычно употребляется для обозначения различных ответвлений общенародного языка, которые служат средством общения различных социальных групп.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Например: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черпак, сынок (молодой солдат); черепа, шнурки (родители) 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др.</a:t>
                      </a:r>
                    </a:p>
                    <a:p>
                      <a:pPr algn="just"/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Термины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– это слова, которые являются точным обозначением определенного понятия какой-либо специальной области науки, техники, искусства, общественной жизни и т. д. Термины довольно часто встречаются в речи людей разных специальностей; инженеров, врачей, экономистов, юристов, преподавателей, агрономов и др. Однако не все и не всегда умело используют их.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>
                        <a:lumMod val="25000"/>
                        <a:lumOff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47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801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7620000" cy="561662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 из иностранных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фирм специально разработала и </a:t>
            </a:r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выпустила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латиноамериканский рынок новый автомобиль и назвала его «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Чеви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-Нова». Но автомобиль не пользовался спросом. Фирма срочно провела свое расследование, затратив огромные деньги, и выяснила, что «Нова» по-испански означает «она не едет». Так незнание значения слова чуть не сделало фирму банкротом. </a:t>
            </a:r>
          </a:p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Автомобиль «Запорожец» в Финляндии не продавался, </a:t>
            </a:r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потому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его название оказалось созвучным выражению «свиной хвостик», название машины «Жигули» во французском языке похож на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жиголо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сутенер, в арабском означает фальшивый. Поэтому автомобиль в экспортном варианте назвали «Лада». </a:t>
            </a:r>
          </a:p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Известный русский ученый Д.С. Лихачев писал: «Язык не </a:t>
            </a:r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лучший показатель культуры, но и воспитатель человека. Четкое выражение своей мысли, богатый язык, точный подбор слов в речи формирует мышление человека и его профессиональные навыки во всех областях человеческой деятельности... Если человек точно может назвать ошибку, допущенную им в работе, значит, он определил ее суть».</a:t>
            </a:r>
          </a:p>
          <a:p>
            <a:pPr marL="114300" indent="0">
              <a:buNone/>
            </a:pPr>
            <a:endParaRPr lang="ru-RU" dirty="0" smtClean="0"/>
          </a:p>
        </p:txBody>
      </p:sp>
      <p:pic>
        <p:nvPicPr>
          <p:cNvPr id="4" name="Рисунок 3" descr="C:\Users\ПК\Desktop\000000853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1512168" cy="908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138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801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7848872" cy="6192688"/>
          </a:xfrm>
        </p:spPr>
        <p:txBody>
          <a:bodyPr>
            <a:normAutofit fontScale="92500" lnSpcReduction="20000"/>
          </a:bodyPr>
          <a:lstStyle/>
          <a:p>
            <a:pPr algn="just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Богатство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свидетельствует об эрудиции говорящего, его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интеллекте. Богатство индивидуального языка дает возможность разнообразить речь, придать ей точность и четкость, позволяет избежать повторов как лексических, так и синтаксических.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Богатство любого языка заключается в богатстве словаря. Одни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считают, что активный словарь современного человека не превышает 7-8 тысяч разных слов, по подсчетам других, он достигает 11-13 тысяч слов. Людям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лингвоинтенсивных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профессий, например, преподавателям, политикам, юристам, врачам, менеджерам, необходимо иметь как можно больший запас слов и постоянно заботиться о его пополнении.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Богатейшим источником пополнения индивидуального словарного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запаса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синонимия. Синонимы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привлекают пишущего или говорящего тем, что они, различаясь оттенками значений или стилистической окраской, позволяют с предельной точностью сформулировать мысль, придать речи разговорный или книжный характер, выразить положительную или отрицательную экспрессию. </a:t>
            </a: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слово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смелый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следующие синонимы: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храбрый, </a:t>
            </a:r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мужественный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отважный, дерзкий, безбоязненный, бесстрашный, неустрашимый, доблестный, героический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т.д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007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801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Чистота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предполагает отсутствие в ней лишних слов,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слов-«сорняков»,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слов-паразитов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языке все эти слова имеют определенное значение. Засоряющими речь они становятся из-за частого, неуместного их употребления, когда почти в каждой фразе говорящего слышим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значит, понимаете, так сказать, вот, собственно говоря, видите ли, да, так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др. </a:t>
            </a:r>
          </a:p>
          <a:p>
            <a:pPr marL="114300" indent="0" algn="just"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Слова-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«сорняки»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несут никакой смысловой нагрузки, не обладают информативностью. Они не только засоряют речь, но и затрудняют ее восприятие, отвлекают внимание от содержания высказывания. Кроме того, лишние слова психологически действуют на слушателей, раздражают их.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194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801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Выразительность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усиливает эффективность выступления: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яркая речь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вызывает интерес у слушателей, поддерживает внимание к предмету разговора, оказывает воздействие на разум, чувства, воображение слушателей. Сделать речь образной, эмоциональной говорящему помогают специальные художественные приемы, изобразительные и выразительные средства языка, традиционно называемые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тропами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(сравнение, метафора, метонимия, гипербола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др.)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фигурами (антитеза, инверсия, повтор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др.), а также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пословицы, поговорки, фразеологические выражения, крылатые слова.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Итак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правильность нашей речи, точность языка, четкость формулировок, умелое использование терминов, иностранных слов, удачное применение изобразительных и выразительных средств языка, пословиц и поговорок, крылатых слов, фразеологических выражений, богатство индивидуального словаря повышают эффективность общения, усиливают действенность устного слова.</a:t>
            </a: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3785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ВОПРОСЫ </a:t>
            </a:r>
            <a:r>
              <a:rPr lang="ru-RU" sz="2800" b="1" dirty="0"/>
              <a:t>ДЛЯ САМОПРОВЕРКИ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7620000" cy="5348064"/>
          </a:xfrm>
        </p:spPr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понимается под точностью речи?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является свидетельством богатства речи?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элементы нарушают чистоту речи?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понимается под выразительностью речи?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Уместность речи – это категория чисто языковая?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понимается под логичностью речи?</a:t>
            </a:r>
          </a:p>
          <a:p>
            <a:pPr marL="114300" indent="0" algn="ctr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САМОСТОЯТЕЛЬНОЙ РАБОТЫ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Дайте характеристику речи кого-либо из известных политиков, отметив коммуникативные качества, присущие ему или отсутствующие в его речи. Проиллюстрируйте их примерами из своих наблюдений.</a:t>
            </a:r>
          </a:p>
          <a:p>
            <a:pPr marL="114300" indent="0">
              <a:buNone/>
            </a:pPr>
            <a:endParaRPr lang="ru-RU" dirty="0"/>
          </a:p>
        </p:txBody>
      </p:sp>
      <p:pic>
        <p:nvPicPr>
          <p:cNvPr id="4" name="Рисунок 3" descr="C:\Users\ПК\Desktop\image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622" y="297792"/>
            <a:ext cx="648072" cy="6480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426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50106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речи в профессиональной деятельности</a:t>
            </a:r>
            <a:r>
              <a:rPr lang="ru-RU" sz="4800" dirty="0">
                <a:latin typeface="Calibri"/>
                <a:ea typeface="Calibri"/>
                <a:cs typeface="Times New Roman"/>
              </a:rPr>
              <a:t/>
            </a:r>
            <a:br>
              <a:rPr lang="ru-RU" sz="4800" dirty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6976963"/>
              </p:ext>
            </p:extLst>
          </p:nvPr>
        </p:nvGraphicFramePr>
        <p:xfrm>
          <a:off x="107504" y="1196752"/>
          <a:ext cx="7272808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2808"/>
              </a:tblGrid>
              <a:tr h="1800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определяет эффективность, а также репутацию организации в целом и отдельного специалиста;</a:t>
                      </a:r>
                      <a:endParaRPr lang="ru-RU" sz="3600" b="1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903507"/>
              </p:ext>
            </p:extLst>
          </p:nvPr>
        </p:nvGraphicFramePr>
        <p:xfrm>
          <a:off x="827584" y="3356992"/>
          <a:ext cx="7560840" cy="3168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0840"/>
              </a:tblGrid>
              <a:tr h="316835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составляет важную часть профессиональной культуры, а для таких профессий как, например, преподаватель, журналист, менеджер, юрист, - ведущую часть, поскольку для этих профессий, речь является основным орудием труда.</a:t>
                      </a:r>
                      <a:endParaRPr lang="ru-RU" sz="3000" b="1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060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7620000" cy="457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/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Профессиональная культура включает владение специальными умениями и навыками профессиональной деятельности, культуру поведения, эмоциональную культуру, общую культуру речи и культуру профессионального общения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14300" indent="0" algn="just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Специальные навыки приобретаются в процессе профессиональной подготовки. Культура поведения формируется личностью в соответствии с этическими нормами общества.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920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801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0989238"/>
              </p:ext>
            </p:extLst>
          </p:nvPr>
        </p:nvGraphicFramePr>
        <p:xfrm>
          <a:off x="179512" y="116632"/>
          <a:ext cx="7416824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6824"/>
              </a:tblGrid>
              <a:tr h="2880320">
                <a:tc>
                  <a:txBody>
                    <a:bodyPr/>
                    <a:lstStyle/>
                    <a:p>
                      <a:pPr marL="114300" indent="0" algn="ctr">
                        <a:buNone/>
                      </a:pPr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Эмоциональная культура включает: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регулировать свое психическое состояние, 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понимать эмоциональное состояние собеседника, 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управлять своими эмоциями, снимать волнение, 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преодолевать нерешительность, 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устанавливать эмоциональный контакт.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804569"/>
              </p:ext>
            </p:extLst>
          </p:nvPr>
        </p:nvGraphicFramePr>
        <p:xfrm>
          <a:off x="1043608" y="3140968"/>
          <a:ext cx="7224464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4464"/>
              </a:tblGrid>
              <a:tr h="3600400">
                <a:tc>
                  <a:txBody>
                    <a:bodyPr/>
                    <a:lstStyle/>
                    <a:p>
                      <a:pPr marL="114300" indent="0" algn="ctr">
                        <a:buNone/>
                      </a:pPr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 профессиональной речи включает: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владение терминологией данной специальности;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строить выступление на профессиональную тему;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организовать профессиональный диалог и управлять им;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общаться с неспециалистами по вопросам профессиональной деятельности.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3373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801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7536915"/>
              </p:ext>
            </p:extLst>
          </p:nvPr>
        </p:nvGraphicFramePr>
        <p:xfrm>
          <a:off x="107504" y="116632"/>
          <a:ext cx="7776864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</a:tblGrid>
              <a:tr h="3240360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Лингвистическую компетенцию </a:t>
                      </a: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профессиональном общении составляют:</a:t>
                      </a:r>
                    </a:p>
                    <a:p>
                      <a:pPr marL="342900" lvl="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знание терминологии,</a:t>
                      </a:r>
                    </a:p>
                    <a:p>
                      <a:pPr marL="342900" lvl="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умение устанавливать связи между известными ранее и новыми терминами, </a:t>
                      </a:r>
                    </a:p>
                    <a:p>
                      <a:pPr marL="342900" lvl="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умение использовать научные понятия и термины в практическом анализе производственных ситуаций, </a:t>
                      </a:r>
                    </a:p>
                    <a:p>
                      <a:pPr marL="342900" lvl="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знание особенностей стиля профессиональной речи.</a:t>
                      </a:r>
                    </a:p>
                    <a:p>
                      <a:pPr algn="just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847281"/>
              </p:ext>
            </p:extLst>
          </p:nvPr>
        </p:nvGraphicFramePr>
        <p:xfrm>
          <a:off x="683568" y="3518872"/>
          <a:ext cx="7704856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4856"/>
              </a:tblGrid>
              <a:tr h="302433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2800" b="1" i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коммуникативную компетенцию </a:t>
                      </a:r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входит как само умение общаться, обмениваться информацией, так и умение налаживать целесообразные отношения с участниками производственного процесса, организовать совместную творческую деятельность.</a:t>
                      </a:r>
                    </a:p>
                    <a:p>
                      <a:pPr algn="just"/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472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801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6110611"/>
              </p:ext>
            </p:extLst>
          </p:nvPr>
        </p:nvGraphicFramePr>
        <p:xfrm>
          <a:off x="179512" y="116632"/>
          <a:ext cx="8136904" cy="6564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6904"/>
              </a:tblGrid>
              <a:tr h="6564248"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 этого необходимы следующие качества: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знание норм литературного языка и устойчивые навыки их применения в речи;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умение следить за точностью, логичностью и выразительностью речи;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владение профессиональной терминологией, знание соответствий между терминами и понятиями;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владение стилем профессиональной речи;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умение определять цель и понимать ситуацию общения;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умение учитывать социальные и индивидуальные черты личности собеседника;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навыки прогнозирования развития диалога, реакций собеседника;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умение создавать и поддерживать благожелательную атмосферу общения;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высокая степень контроля эмоционального состояния и выражения эмоций;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умение направлять диалог в соответствии с целями профессиональной деятельности;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знание этикета и четкость выполнения его правил.</a:t>
                      </a:r>
                    </a:p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087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55160" cy="706090"/>
          </a:xfrm>
        </p:spPr>
        <p:txBody>
          <a:bodyPr/>
          <a:lstStyle/>
          <a:p>
            <a:pPr algn="ctr"/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400" b="1" dirty="0" smtClean="0"/>
              <a:t>ЗАДАНИЕ </a:t>
            </a:r>
            <a:br>
              <a:rPr lang="ru-RU" sz="2400" b="1" dirty="0" smtClean="0"/>
            </a:br>
            <a:r>
              <a:rPr lang="ru-RU" sz="2400" b="1" dirty="0" smtClean="0"/>
              <a:t>ДЛЯ </a:t>
            </a:r>
            <a:r>
              <a:rPr lang="ru-RU" sz="2400" b="1" dirty="0"/>
              <a:t>САМОСТОЯТЕЛЬНОЙ РАБОТЫ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064896" cy="5688632"/>
          </a:xfrm>
        </p:spPr>
        <p:txBody>
          <a:bodyPr>
            <a:normAutofit fontScale="85000" lnSpcReduction="20000"/>
          </a:bodyPr>
          <a:lstStyle/>
          <a:p>
            <a:pPr marL="114300" indent="0" algn="ctr">
              <a:buNone/>
            </a:pPr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Напишите </a:t>
            </a:r>
            <a:r>
              <a:rPr lang="ru-RU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рассуждение </a:t>
            </a:r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«Речевой автопортрет» по плану: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Легко ли я вступаю в разговор?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Предпочитаю я говорить или слушать?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Легко ли я себя чувствую перед большой аудито­рией?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Какие коммуникативные качества речи я могу отметить у себя?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Каково моё отношение к грубым словам и выражениям (употребляю ли я их, и если «да», то где и когда)?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Как я отношусь к жаргону? Использую ли я жар­гонизмы в своей речи?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Как я отношусь к речевому этикету? Использую ли я его в своей речи?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Какие отрицательные качества в своей речи я знаю и хочу ли от них избавиться?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Какими функциональными разновидностями языка я пользуюсь в своей речевой практике?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Легко ли я могу продуциро­вать устные и письменные монологические тексты?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C:\Users\ПК\Desktop\image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720080" cy="720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748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620000" cy="1512168"/>
          </a:xfrm>
        </p:spPr>
        <p:txBody>
          <a:bodyPr/>
          <a:lstStyle/>
          <a:p>
            <a:pPr algn="ctr"/>
            <a:r>
              <a:rPr lang="ru-RU" b="1" dirty="0"/>
              <a:t>Что же представляет собой язык?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7620000" cy="4392488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 — это система знаков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способов их соединения,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служит орудием выражения мыслей, чувств и волеизъявления и является средством общения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14300" indent="0" algn="ctr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 языка мы узнаем мир, определяем свое место в нем. Люди, получая и перерабатывая информацию о предметах или явлениях, оперируют с помощью языка уже не ими, а их знаками, обозначениями понятий.</a:t>
            </a:r>
          </a:p>
          <a:p>
            <a:pPr marL="114300" indent="0" algn="ctr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111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27404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7620000" cy="534806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Колумбийский писатель Габриель Гарсия Маркес в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романе «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 лет одиночества» рассказал о том, как люди в результате болезни теряли память, не могли назвать предмет и не понимали, что это и зачем нужно. Когда один из героев заметил, что с трудом вспоминает названия привычных вещей, он прикрепил к ним наклейки, например «часы, стол, дверь, стена, кровать». В конце концов, дощечка с надписью, повешенная на шею корове, указывала: «Это корова, ее надо доить каждое утро, чтобы иметь молоко, а молоко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надо кипятить вместе с кофе, чтобы получился кофе с молоком».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Невозможность назвать вещи по именам означает невозможность узнать их, понять их значение. То, что закодировано в языке, не только информация о мире, но и сам мир, имеющий свой определенный код.</a:t>
            </a:r>
          </a:p>
          <a:p>
            <a:endParaRPr lang="ru-RU" dirty="0"/>
          </a:p>
        </p:txBody>
      </p:sp>
      <p:pic>
        <p:nvPicPr>
          <p:cNvPr id="9" name="Рисунок 8" descr="C:\Users\ПК\Desktop\000000853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1224136" cy="10527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528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30026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0976180"/>
              </p:ext>
            </p:extLst>
          </p:nvPr>
        </p:nvGraphicFramePr>
        <p:xfrm>
          <a:off x="179512" y="188640"/>
          <a:ext cx="8208912" cy="65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260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7620000" cy="1944216"/>
          </a:xfrm>
        </p:spPr>
        <p:txBody>
          <a:bodyPr/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Характеризуя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 как систему, необходимо определить, из каких элементов он состоит, как они связаны друг с другом, какие отношения устанавливаются между ними, в чем проявляется единство.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212976"/>
            <a:ext cx="7620000" cy="3187824"/>
          </a:xfrm>
        </p:spPr>
        <p:txBody>
          <a:bodyPr/>
          <a:lstStyle/>
          <a:p>
            <a:pPr marL="114300" indent="0" algn="just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Язык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знаковая система.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Уже в давние времена исследователи рассматривали единицы той или иной системы как знаки, несущие информацию. Знаковостью обладает все, что нас окружает: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природа, человек, животное, машина.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6559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7620000" cy="2664296"/>
          </a:xfrm>
        </p:spPr>
        <p:txBody>
          <a:bodyPr/>
          <a:lstStyle/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Русский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 – язык русской нации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Нация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лат. племя, народ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исторически сложившаяся общность людей, складывающаяся в процессе формирования общности их территории, экономических связей, литературного языка, особенностей культуры и характера. 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573016"/>
            <a:ext cx="7620000" cy="2827784"/>
          </a:xfrm>
        </p:spPr>
        <p:txBody>
          <a:bodyPr>
            <a:normAutofit fontScale="92500" lnSpcReduction="10000"/>
          </a:bodyPr>
          <a:lstStyle/>
          <a:p>
            <a:pPr marL="114300" indent="0"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 – социально-историческая категория, которая обозначает язык, являющийся средством общения нации и выступающий в двух формах: устной и письменной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(Языкознание. Большой энциклопедический словарь. М., 1998). </a:t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884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570186"/>
          </a:xfrm>
        </p:spPr>
        <p:txBody>
          <a:bodyPr/>
          <a:lstStyle/>
          <a:p>
            <a:pPr lvl="0" algn="just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Национальный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неоднороден по своему составу, так как им пользуются люди разного социального положения, уровня культуры, возраста и рода занятий.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019626"/>
              </p:ext>
            </p:extLst>
          </p:nvPr>
        </p:nvGraphicFramePr>
        <p:xfrm>
          <a:off x="457200" y="1412776"/>
          <a:ext cx="7620000" cy="4988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557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509</TotalTime>
  <Words>2380</Words>
  <Application>Microsoft Office PowerPoint</Application>
  <PresentationFormat>Экран (4:3)</PresentationFormat>
  <Paragraphs>271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Соседство</vt:lpstr>
      <vt:lpstr>Культура профессиональной речи</vt:lpstr>
      <vt:lpstr>КУЛЬТУРА ПРОФЕССИОНАЛЬНОЙ РЕЧИ </vt:lpstr>
      <vt:lpstr>Презентация PowerPoint</vt:lpstr>
      <vt:lpstr>Что же представляет собой язык? </vt:lpstr>
      <vt:lpstr>Презентация PowerPoint</vt:lpstr>
      <vt:lpstr>Презентация PowerPoint</vt:lpstr>
      <vt:lpstr> Характеризуя язык как систему, необходимо определить, из каких элементов он состоит, как они связаны друг с другом, какие отношения устанавливаются между ними, в чем проявляется единство. </vt:lpstr>
      <vt:lpstr> Русский язык – язык русской нации.  Нация (лат. племя, народ) - исторически сложившаяся общность людей, складывающаяся в процессе формирования общности их территории, экономических связей, литературного языка, особенностей культуры и характера.  </vt:lpstr>
      <vt:lpstr> Национальный русский язык неоднороден по своему составу, так как им пользуются люди разного социального положения, уровня культуры, возраста и рода занятий. </vt:lpstr>
      <vt:lpstr>Презентация PowerPoint</vt:lpstr>
      <vt:lpstr>Презентация PowerPoint</vt:lpstr>
      <vt:lpstr>Презентация PowerPoint</vt:lpstr>
      <vt:lpstr>Литературный язык</vt:lpstr>
      <vt:lpstr>Презентация PowerPoint</vt:lpstr>
      <vt:lpstr>Презентация PowerPoint</vt:lpstr>
      <vt:lpstr>ВОПРОСЫ ДЛЯ САМОПРОВЕРКИ </vt:lpstr>
      <vt:lpstr>Презентация PowerPoint</vt:lpstr>
      <vt:lpstr> Термин «культура речи» означает: </vt:lpstr>
      <vt:lpstr> Под культурой речи понимается:  </vt:lpstr>
      <vt:lpstr>Понятие «культура речи» включает в себя две ступени освоения литературным языком: </vt:lpstr>
      <vt:lpstr>Презентация PowerPoint</vt:lpstr>
      <vt:lpstr>Презентация PowerPoint</vt:lpstr>
      <vt:lpstr>   ЗАДАНИЕ ДЛЯ САМОСТОЯТЕЛЬНОЙ РАБОТЫ </vt:lpstr>
      <vt:lpstr> Качество хорошей (образцовой) речи </vt:lpstr>
      <vt:lpstr>Презентация PowerPoint</vt:lpstr>
      <vt:lpstr>Презентация PowerPoint</vt:lpstr>
      <vt:lpstr>Презентация PowerPoint</vt:lpstr>
      <vt:lpstr>   Огромный словарный запас русского языка, с точки зрения сферы употребления, ученые- лингвисты делят на две большие группы:  </vt:lpstr>
      <vt:lpstr>Презентация PowerPoint</vt:lpstr>
      <vt:lpstr>Презентация PowerPoint</vt:lpstr>
      <vt:lpstr>Презентация PowerPoint</vt:lpstr>
      <vt:lpstr>Презентация PowerPoint</vt:lpstr>
      <vt:lpstr> ВОПРОСЫ ДЛЯ САМОПРОВЕРКИ </vt:lpstr>
      <vt:lpstr> Культура речи в профессиональной деятельности </vt:lpstr>
      <vt:lpstr>Презентация PowerPoint</vt:lpstr>
      <vt:lpstr>Презентация PowerPoint</vt:lpstr>
      <vt:lpstr>Презентация PowerPoint</vt:lpstr>
      <vt:lpstr>Презентация PowerPoint</vt:lpstr>
      <vt:lpstr> ЗАДАНИЕ  ДЛЯ САМОСТОЯТЕЛЬНОЙ РАБОТЫ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Культура профессиональной речи</dc:title>
  <dc:creator>ПК</dc:creator>
  <cp:lastModifiedBy>ПК</cp:lastModifiedBy>
  <cp:revision>63</cp:revision>
  <dcterms:created xsi:type="dcterms:W3CDTF">2016-10-30T08:58:26Z</dcterms:created>
  <dcterms:modified xsi:type="dcterms:W3CDTF">2016-10-30T17:35:04Z</dcterms:modified>
</cp:coreProperties>
</file>