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64" r:id="rId3"/>
    <p:sldId id="273" r:id="rId4"/>
    <p:sldId id="275" r:id="rId5"/>
    <p:sldId id="265" r:id="rId6"/>
    <p:sldId id="276" r:id="rId7"/>
    <p:sldId id="266" r:id="rId8"/>
    <p:sldId id="267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98" autoAdjust="0"/>
  </p:normalViewPr>
  <p:slideViewPr>
    <p:cSldViewPr>
      <p:cViewPr>
        <p:scale>
          <a:sx n="50" d="100"/>
          <a:sy n="50" d="100"/>
        </p:scale>
        <p:origin x="-1650" y="-10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E3C3C7-3633-473F-BCD1-F83470BA1AFE}" type="doc">
      <dgm:prSet loTypeId="urn:microsoft.com/office/officeart/2008/layout/PictureAccentList" loCatId="picture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A3642AE5-902D-4645-86C1-CB29B3319815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Бакалавры по специальности 5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B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051100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Маркетинг могут выполнять следующие виды деятельности:</a:t>
          </a:r>
        </a:p>
      </dgm:t>
    </dgm:pt>
    <dgm:pt modelId="{6509382A-0581-4669-BA31-4B83E0B4E3CA}" type="parTrans" cxnId="{DF88835B-0592-48CE-9684-4E2966962547}">
      <dgm:prSet/>
      <dgm:spPr/>
      <dgm:t>
        <a:bodyPr/>
        <a:lstStyle/>
        <a:p>
          <a:endParaRPr lang="ru-RU" b="1"/>
        </a:p>
      </dgm:t>
    </dgm:pt>
    <dgm:pt modelId="{AE1F63A3-9FE0-42DF-B9E0-3F95BBC46DC2}" type="sibTrans" cxnId="{DF88835B-0592-48CE-9684-4E2966962547}">
      <dgm:prSet/>
      <dgm:spPr/>
      <dgm:t>
        <a:bodyPr/>
        <a:lstStyle/>
        <a:p>
          <a:endParaRPr lang="ru-RU" b="1"/>
        </a:p>
      </dgm:t>
    </dgm:pt>
    <dgm:pt modelId="{84580D8E-3EB6-4A4D-973E-EB0DC09CE9E3}">
      <dgm:prSet phldrT="[Текст]" custT="1"/>
      <dgm:spPr/>
      <dgm:t>
        <a:bodyPr/>
        <a:lstStyle/>
        <a:p>
          <a:pPr algn="ctr"/>
          <a:r>
            <a:rPr lang="ru-RU" sz="2400" b="1" dirty="0">
              <a:latin typeface="Times New Roman" pitchFamily="18" charset="0"/>
              <a:cs typeface="Times New Roman" pitchFamily="18" charset="0"/>
            </a:rPr>
            <a:t>организационно – управленческая деятельность;</a:t>
          </a:r>
        </a:p>
      </dgm:t>
    </dgm:pt>
    <dgm:pt modelId="{7DEF2C7D-1D01-476B-AF71-02ABE77A4EBC}" type="parTrans" cxnId="{C9FF0DDA-CE15-4D86-8FD9-D45E86BA88C5}">
      <dgm:prSet/>
      <dgm:spPr/>
      <dgm:t>
        <a:bodyPr/>
        <a:lstStyle/>
        <a:p>
          <a:endParaRPr lang="ru-RU" b="1"/>
        </a:p>
      </dgm:t>
    </dgm:pt>
    <dgm:pt modelId="{1FE043FB-12F0-4CF4-AEEF-F05D436FA8F0}" type="sibTrans" cxnId="{C9FF0DDA-CE15-4D86-8FD9-D45E86BA88C5}">
      <dgm:prSet/>
      <dgm:spPr/>
      <dgm:t>
        <a:bodyPr/>
        <a:lstStyle/>
        <a:p>
          <a:endParaRPr lang="ru-RU" b="1"/>
        </a:p>
      </dgm:t>
    </dgm:pt>
    <dgm:pt modelId="{76F67035-CCEB-47E8-9790-CD04F934BF2B}">
      <dgm:prSet custT="1"/>
      <dgm:spPr/>
      <dgm:t>
        <a:bodyPr/>
        <a:lstStyle/>
        <a:p>
          <a:pPr algn="ctr"/>
          <a:r>
            <a:rPr lang="ru-RU" sz="2400" b="1">
              <a:latin typeface="Times New Roman" pitchFamily="18" charset="0"/>
              <a:cs typeface="Times New Roman" pitchFamily="18" charset="0"/>
            </a:rPr>
            <a:t>производственно – технологическая деятельность;</a:t>
          </a:r>
        </a:p>
      </dgm:t>
    </dgm:pt>
    <dgm:pt modelId="{67E7DECB-79A9-4FC3-9EAB-1B4EEF0F2A39}" type="parTrans" cxnId="{1D04547C-0FD9-4E5D-847D-806643C3D897}">
      <dgm:prSet/>
      <dgm:spPr/>
      <dgm:t>
        <a:bodyPr/>
        <a:lstStyle/>
        <a:p>
          <a:endParaRPr lang="ru-RU" b="1"/>
        </a:p>
      </dgm:t>
    </dgm:pt>
    <dgm:pt modelId="{BCED7E1E-5BF7-4447-BE56-B100D4E8EFE8}" type="sibTrans" cxnId="{1D04547C-0FD9-4E5D-847D-806643C3D897}">
      <dgm:prSet/>
      <dgm:spPr/>
      <dgm:t>
        <a:bodyPr/>
        <a:lstStyle/>
        <a:p>
          <a:endParaRPr lang="ru-RU" b="1"/>
        </a:p>
      </dgm:t>
    </dgm:pt>
    <dgm:pt modelId="{B14C3CA6-F97B-4786-A771-F1531CF7437E}">
      <dgm:prSet custT="1"/>
      <dgm:spPr/>
      <dgm:t>
        <a:bodyPr/>
        <a:lstStyle/>
        <a:p>
          <a:pPr algn="ctr"/>
          <a:r>
            <a:rPr lang="ru-RU" sz="2400" b="1">
              <a:latin typeface="Times New Roman" pitchFamily="18" charset="0"/>
              <a:cs typeface="Times New Roman" pitchFamily="18" charset="0"/>
            </a:rPr>
            <a:t>сервисно – эксплуатационная деятельность;</a:t>
          </a:r>
        </a:p>
      </dgm:t>
    </dgm:pt>
    <dgm:pt modelId="{9BABD337-023E-4FF9-9D0F-49A7BABECD18}" type="parTrans" cxnId="{51AAC1E9-0CA6-4B5C-B067-AE144285C401}">
      <dgm:prSet/>
      <dgm:spPr/>
      <dgm:t>
        <a:bodyPr/>
        <a:lstStyle/>
        <a:p>
          <a:endParaRPr lang="ru-RU" b="1"/>
        </a:p>
      </dgm:t>
    </dgm:pt>
    <dgm:pt modelId="{38E720B5-AD92-469E-A9D0-920657FF2ECE}" type="sibTrans" cxnId="{51AAC1E9-0CA6-4B5C-B067-AE144285C401}">
      <dgm:prSet/>
      <dgm:spPr/>
      <dgm:t>
        <a:bodyPr/>
        <a:lstStyle/>
        <a:p>
          <a:endParaRPr lang="ru-RU" b="1"/>
        </a:p>
      </dgm:t>
    </dgm:pt>
    <dgm:pt modelId="{E687A920-085E-48A8-9F85-930A2F0F7A85}">
      <dgm:prSet custT="1"/>
      <dgm:spPr/>
      <dgm:t>
        <a:bodyPr/>
        <a:lstStyle/>
        <a:p>
          <a:pPr algn="ctr"/>
          <a:r>
            <a:rPr lang="ru-RU" sz="2400" b="1">
              <a:latin typeface="Times New Roman" pitchFamily="18" charset="0"/>
              <a:cs typeface="Times New Roman" pitchFamily="18" charset="0"/>
            </a:rPr>
            <a:t>расчетно – проектная деятельность; </a:t>
          </a:r>
        </a:p>
      </dgm:t>
    </dgm:pt>
    <dgm:pt modelId="{4E205F69-0473-4948-A37A-F01CC8F84296}" type="parTrans" cxnId="{0E1429D7-6300-490B-9D04-FF15D0935309}">
      <dgm:prSet/>
      <dgm:spPr/>
      <dgm:t>
        <a:bodyPr/>
        <a:lstStyle/>
        <a:p>
          <a:endParaRPr lang="ru-RU" b="1"/>
        </a:p>
      </dgm:t>
    </dgm:pt>
    <dgm:pt modelId="{07D44065-70D0-48E2-BAFC-6E7E0B1C442F}" type="sibTrans" cxnId="{0E1429D7-6300-490B-9D04-FF15D0935309}">
      <dgm:prSet/>
      <dgm:spPr/>
      <dgm:t>
        <a:bodyPr/>
        <a:lstStyle/>
        <a:p>
          <a:endParaRPr lang="ru-RU" b="1"/>
        </a:p>
      </dgm:t>
    </dgm:pt>
    <dgm:pt modelId="{566DE511-935A-4AC5-BDC4-8B60958CC7A8}">
      <dgm:prSet custT="1"/>
      <dgm:spPr/>
      <dgm:t>
        <a:bodyPr/>
        <a:lstStyle/>
        <a:p>
          <a:pPr algn="ctr"/>
          <a:r>
            <a:rPr lang="ru-RU" sz="2400" b="1" dirty="0">
              <a:latin typeface="Times New Roman" pitchFamily="18" charset="0"/>
              <a:cs typeface="Times New Roman" pitchFamily="18" charset="0"/>
            </a:rPr>
            <a:t>экспериментально – исследовательская деятельность.</a:t>
          </a:r>
        </a:p>
      </dgm:t>
    </dgm:pt>
    <dgm:pt modelId="{7BE79E97-58BC-465E-B56B-B62264EA46CD}" type="parTrans" cxnId="{13C30987-B4E1-485C-8432-F20BD1B97328}">
      <dgm:prSet/>
      <dgm:spPr/>
      <dgm:t>
        <a:bodyPr/>
        <a:lstStyle/>
        <a:p>
          <a:endParaRPr lang="ru-RU" b="1"/>
        </a:p>
      </dgm:t>
    </dgm:pt>
    <dgm:pt modelId="{F1341824-F00C-42B1-8E77-F54E6178B7EB}" type="sibTrans" cxnId="{13C30987-B4E1-485C-8432-F20BD1B97328}">
      <dgm:prSet/>
      <dgm:spPr/>
      <dgm:t>
        <a:bodyPr/>
        <a:lstStyle/>
        <a:p>
          <a:endParaRPr lang="ru-RU" b="1"/>
        </a:p>
      </dgm:t>
    </dgm:pt>
    <dgm:pt modelId="{EB228FA5-D0EB-4B68-B085-5C072B1DA1B8}" type="pres">
      <dgm:prSet presAssocID="{A2E3C3C7-3633-473F-BCD1-F83470BA1AFE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0C56D86-8C31-449B-B098-561E14283C37}" type="pres">
      <dgm:prSet presAssocID="{A3642AE5-902D-4645-86C1-CB29B3319815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33D8862-B672-4C2E-B4E6-54BBEBE26210}" type="pres">
      <dgm:prSet presAssocID="{A3642AE5-902D-4645-86C1-CB29B3319815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57FD3CA1-B30B-4866-AAE3-4633AFAE2433}" type="pres">
      <dgm:prSet presAssocID="{A3642AE5-902D-4645-86C1-CB29B3319815}" presName="rootText" presStyleLbl="node0" presStyleIdx="0" presStyleCnt="1" custScaleX="16256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F0741680-A3E9-4613-80DF-1A6C50B69C06}" type="pres">
      <dgm:prSet presAssocID="{A3642AE5-902D-4645-86C1-CB29B3319815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D202697-7BCA-46FE-982C-28526C2A9A29}" type="pres">
      <dgm:prSet presAssocID="{84580D8E-3EB6-4A4D-973E-EB0DC09CE9E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03F75F14-235F-4B49-AF1D-24989D8A7606}" type="pres">
      <dgm:prSet presAssocID="{84580D8E-3EB6-4A4D-973E-EB0DC09CE9E3}" presName="Image" presStyleLbl="node1" presStyleIdx="0" presStyleCnt="5" custLinFactX="-100000" custLinFactNeighborX="-128014" custLinFactNeighborY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12AD09C0-5411-4E64-A6E3-E264C92992B4}" type="pres">
      <dgm:prSet presAssocID="{84580D8E-3EB6-4A4D-973E-EB0DC09CE9E3}" presName="childText" presStyleLbl="lnNode1" presStyleIdx="0" presStyleCnt="5" custScaleX="162561" custLinFactNeighborX="7225" custLinFactNeighborY="-44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AE143-232F-4442-A045-20AED67981AB}" type="pres">
      <dgm:prSet presAssocID="{76F67035-CCEB-47E8-9790-CD04F934BF2B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C43539E-9EA9-45FB-84F1-75EE0B5BC526}" type="pres">
      <dgm:prSet presAssocID="{76F67035-CCEB-47E8-9790-CD04F934BF2B}" presName="Image" presStyleLbl="node1" presStyleIdx="1" presStyleCnt="5" custLinFactX="-100000" custLinFactNeighborX="-128014" custLinFactNeighborY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2F5EEA6E-2F47-4ACE-A09E-48FB47D6852F}" type="pres">
      <dgm:prSet presAssocID="{76F67035-CCEB-47E8-9790-CD04F934BF2B}" presName="childText" presStyleLbl="lnNode1" presStyleIdx="1" presStyleCnt="5" custScaleX="162561" custLinFactNeighborX="7225" custLinFactNeighborY="-44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5B1AC-1F9E-4B2D-8EC6-98BE85AE89B0}" type="pres">
      <dgm:prSet presAssocID="{B14C3CA6-F97B-4786-A771-F1531CF7437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E673ADB-2173-480D-ADFE-48BD1A44B689}" type="pres">
      <dgm:prSet presAssocID="{B14C3CA6-F97B-4786-A771-F1531CF7437E}" presName="Image" presStyleLbl="node1" presStyleIdx="2" presStyleCnt="5" custLinFactX="-100000" custLinFactNeighborX="-128014" custLinFactNeighborY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EE0AA413-ACE9-4622-80D6-B67C63744DD3}" type="pres">
      <dgm:prSet presAssocID="{B14C3CA6-F97B-4786-A771-F1531CF7437E}" presName="childText" presStyleLbl="lnNode1" presStyleIdx="2" presStyleCnt="5" custScaleX="162561" custLinFactNeighborX="7225" custLinFactNeighborY="-44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588D42-5432-4694-BDEE-296054E735DA}" type="pres">
      <dgm:prSet presAssocID="{E687A920-085E-48A8-9F85-930A2F0F7A85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5B22872-4355-495A-8E7A-5DCBA8D1599A}" type="pres">
      <dgm:prSet presAssocID="{E687A920-085E-48A8-9F85-930A2F0F7A85}" presName="Image" presStyleLbl="node1" presStyleIdx="3" presStyleCnt="5" custLinFactX="-100000" custLinFactNeighborX="-128014" custLinFactNeighborY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438C45BB-CF05-4846-80B3-6F887299B4A5}" type="pres">
      <dgm:prSet presAssocID="{E687A920-085E-48A8-9F85-930A2F0F7A85}" presName="childText" presStyleLbl="lnNode1" presStyleIdx="3" presStyleCnt="5" custScaleX="162561" custLinFactNeighborX="7225" custLinFactNeighborY="-44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4E7C0-33FC-4743-8035-E4315068AF83}" type="pres">
      <dgm:prSet presAssocID="{566DE511-935A-4AC5-BDC4-8B60958CC7A8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76BD57C-6C72-4647-8D01-8ECDAEBCEC0F}" type="pres">
      <dgm:prSet presAssocID="{566DE511-935A-4AC5-BDC4-8B60958CC7A8}" presName="Image" presStyleLbl="node1" presStyleIdx="4" presStyleCnt="5" custLinFactX="-100000" custLinFactNeighborX="-128014" custLinFactNeighborY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21BBD666-3703-4D6B-AAF1-DAA8556411CB}" type="pres">
      <dgm:prSet presAssocID="{566DE511-935A-4AC5-BDC4-8B60958CC7A8}" presName="childText" presStyleLbl="lnNode1" presStyleIdx="4" presStyleCnt="5" custScaleX="162561" custLinFactNeighborX="7225" custLinFactNeighborY="-44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EAFCC6-09D1-4FF6-B7E6-2C370B57088D}" type="presOf" srcId="{76F67035-CCEB-47E8-9790-CD04F934BF2B}" destId="{2F5EEA6E-2F47-4ACE-A09E-48FB47D6852F}" srcOrd="0" destOrd="0" presId="urn:microsoft.com/office/officeart/2008/layout/PictureAccentList"/>
    <dgm:cxn modelId="{473CF9BB-DF51-48DD-8FCB-32797AFA6F6A}" type="presOf" srcId="{E687A920-085E-48A8-9F85-930A2F0F7A85}" destId="{438C45BB-CF05-4846-80B3-6F887299B4A5}" srcOrd="0" destOrd="0" presId="urn:microsoft.com/office/officeart/2008/layout/PictureAccentList"/>
    <dgm:cxn modelId="{BFCC0C0B-CE19-467F-9D69-543AF9A07439}" type="presOf" srcId="{566DE511-935A-4AC5-BDC4-8B60958CC7A8}" destId="{21BBD666-3703-4D6B-AAF1-DAA8556411CB}" srcOrd="0" destOrd="0" presId="urn:microsoft.com/office/officeart/2008/layout/PictureAccentList"/>
    <dgm:cxn modelId="{51AAC1E9-0CA6-4B5C-B067-AE144285C401}" srcId="{A3642AE5-902D-4645-86C1-CB29B3319815}" destId="{B14C3CA6-F97B-4786-A771-F1531CF7437E}" srcOrd="2" destOrd="0" parTransId="{9BABD337-023E-4FF9-9D0F-49A7BABECD18}" sibTransId="{38E720B5-AD92-469E-A9D0-920657FF2ECE}"/>
    <dgm:cxn modelId="{DF88835B-0592-48CE-9684-4E2966962547}" srcId="{A2E3C3C7-3633-473F-BCD1-F83470BA1AFE}" destId="{A3642AE5-902D-4645-86C1-CB29B3319815}" srcOrd="0" destOrd="0" parTransId="{6509382A-0581-4669-BA31-4B83E0B4E3CA}" sibTransId="{AE1F63A3-9FE0-42DF-B9E0-3F95BBC46DC2}"/>
    <dgm:cxn modelId="{788DBCB4-9112-48E8-9753-BD26D2460588}" type="presOf" srcId="{A3642AE5-902D-4645-86C1-CB29B3319815}" destId="{57FD3CA1-B30B-4866-AAE3-4633AFAE2433}" srcOrd="0" destOrd="0" presId="urn:microsoft.com/office/officeart/2008/layout/PictureAccentList"/>
    <dgm:cxn modelId="{E0030176-7AF1-4441-BD03-6C2559CD203A}" type="presOf" srcId="{84580D8E-3EB6-4A4D-973E-EB0DC09CE9E3}" destId="{12AD09C0-5411-4E64-A6E3-E264C92992B4}" srcOrd="0" destOrd="0" presId="urn:microsoft.com/office/officeart/2008/layout/PictureAccentList"/>
    <dgm:cxn modelId="{13C30987-B4E1-485C-8432-F20BD1B97328}" srcId="{A3642AE5-902D-4645-86C1-CB29B3319815}" destId="{566DE511-935A-4AC5-BDC4-8B60958CC7A8}" srcOrd="4" destOrd="0" parTransId="{7BE79E97-58BC-465E-B56B-B62264EA46CD}" sibTransId="{F1341824-F00C-42B1-8E77-F54E6178B7EB}"/>
    <dgm:cxn modelId="{AA760407-9C1C-4CA9-AC64-E67303A9ABDF}" type="presOf" srcId="{A2E3C3C7-3633-473F-BCD1-F83470BA1AFE}" destId="{EB228FA5-D0EB-4B68-B085-5C072B1DA1B8}" srcOrd="0" destOrd="0" presId="urn:microsoft.com/office/officeart/2008/layout/PictureAccentList"/>
    <dgm:cxn modelId="{0E1429D7-6300-490B-9D04-FF15D0935309}" srcId="{A3642AE5-902D-4645-86C1-CB29B3319815}" destId="{E687A920-085E-48A8-9F85-930A2F0F7A85}" srcOrd="3" destOrd="0" parTransId="{4E205F69-0473-4948-A37A-F01CC8F84296}" sibTransId="{07D44065-70D0-48E2-BAFC-6E7E0B1C442F}"/>
    <dgm:cxn modelId="{5BED3756-9B82-4F34-8FA2-14574DE69985}" type="presOf" srcId="{B14C3CA6-F97B-4786-A771-F1531CF7437E}" destId="{EE0AA413-ACE9-4622-80D6-B67C63744DD3}" srcOrd="0" destOrd="0" presId="urn:microsoft.com/office/officeart/2008/layout/PictureAccentList"/>
    <dgm:cxn modelId="{C9FF0DDA-CE15-4D86-8FD9-D45E86BA88C5}" srcId="{A3642AE5-902D-4645-86C1-CB29B3319815}" destId="{84580D8E-3EB6-4A4D-973E-EB0DC09CE9E3}" srcOrd="0" destOrd="0" parTransId="{7DEF2C7D-1D01-476B-AF71-02ABE77A4EBC}" sibTransId="{1FE043FB-12F0-4CF4-AEEF-F05D436FA8F0}"/>
    <dgm:cxn modelId="{1D04547C-0FD9-4E5D-847D-806643C3D897}" srcId="{A3642AE5-902D-4645-86C1-CB29B3319815}" destId="{76F67035-CCEB-47E8-9790-CD04F934BF2B}" srcOrd="1" destOrd="0" parTransId="{67E7DECB-79A9-4FC3-9EAB-1B4EEF0F2A39}" sibTransId="{BCED7E1E-5BF7-4447-BE56-B100D4E8EFE8}"/>
    <dgm:cxn modelId="{01DA9C2E-9CAB-4D73-8DFF-29C70AE5590B}" type="presParOf" srcId="{EB228FA5-D0EB-4B68-B085-5C072B1DA1B8}" destId="{C0C56D86-8C31-449B-B098-561E14283C37}" srcOrd="0" destOrd="0" presId="urn:microsoft.com/office/officeart/2008/layout/PictureAccentList"/>
    <dgm:cxn modelId="{95489976-C060-4770-9D42-179EB6935EED}" type="presParOf" srcId="{C0C56D86-8C31-449B-B098-561E14283C37}" destId="{D33D8862-B672-4C2E-B4E6-54BBEBE26210}" srcOrd="0" destOrd="0" presId="urn:microsoft.com/office/officeart/2008/layout/PictureAccentList"/>
    <dgm:cxn modelId="{D29305E7-77A9-4A65-B563-1FC965931DF5}" type="presParOf" srcId="{D33D8862-B672-4C2E-B4E6-54BBEBE26210}" destId="{57FD3CA1-B30B-4866-AAE3-4633AFAE2433}" srcOrd="0" destOrd="0" presId="urn:microsoft.com/office/officeart/2008/layout/PictureAccentList"/>
    <dgm:cxn modelId="{8CBA4FDC-5219-4AA7-B99D-5F86EAF48042}" type="presParOf" srcId="{C0C56D86-8C31-449B-B098-561E14283C37}" destId="{F0741680-A3E9-4613-80DF-1A6C50B69C06}" srcOrd="1" destOrd="0" presId="urn:microsoft.com/office/officeart/2008/layout/PictureAccentList"/>
    <dgm:cxn modelId="{5C0FDA19-0744-451C-94FD-FB6F560FB7DC}" type="presParOf" srcId="{F0741680-A3E9-4613-80DF-1A6C50B69C06}" destId="{1D202697-7BCA-46FE-982C-28526C2A9A29}" srcOrd="0" destOrd="0" presId="urn:microsoft.com/office/officeart/2008/layout/PictureAccentList"/>
    <dgm:cxn modelId="{92885AAF-D3FB-4A9B-96D2-352617A8219A}" type="presParOf" srcId="{1D202697-7BCA-46FE-982C-28526C2A9A29}" destId="{03F75F14-235F-4B49-AF1D-24989D8A7606}" srcOrd="0" destOrd="0" presId="urn:microsoft.com/office/officeart/2008/layout/PictureAccentList"/>
    <dgm:cxn modelId="{EAB2C54F-663E-489C-A560-07BB752DE7FE}" type="presParOf" srcId="{1D202697-7BCA-46FE-982C-28526C2A9A29}" destId="{12AD09C0-5411-4E64-A6E3-E264C92992B4}" srcOrd="1" destOrd="0" presId="urn:microsoft.com/office/officeart/2008/layout/PictureAccentList"/>
    <dgm:cxn modelId="{D7AAD255-BE61-48B0-846C-7EDEDE2E8034}" type="presParOf" srcId="{F0741680-A3E9-4613-80DF-1A6C50B69C06}" destId="{853AE143-232F-4442-A045-20AED67981AB}" srcOrd="1" destOrd="0" presId="urn:microsoft.com/office/officeart/2008/layout/PictureAccentList"/>
    <dgm:cxn modelId="{658C60C4-0EDF-4E7D-859E-C4709622F4EB}" type="presParOf" srcId="{853AE143-232F-4442-A045-20AED67981AB}" destId="{CC43539E-9EA9-45FB-84F1-75EE0B5BC526}" srcOrd="0" destOrd="0" presId="urn:microsoft.com/office/officeart/2008/layout/PictureAccentList"/>
    <dgm:cxn modelId="{B78D431C-50BD-41DD-8B86-69171C334172}" type="presParOf" srcId="{853AE143-232F-4442-A045-20AED67981AB}" destId="{2F5EEA6E-2F47-4ACE-A09E-48FB47D6852F}" srcOrd="1" destOrd="0" presId="urn:microsoft.com/office/officeart/2008/layout/PictureAccentList"/>
    <dgm:cxn modelId="{CA884638-9A36-4997-9E0D-7F179A56AEC3}" type="presParOf" srcId="{F0741680-A3E9-4613-80DF-1A6C50B69C06}" destId="{3B65B1AC-1F9E-4B2D-8EC6-98BE85AE89B0}" srcOrd="2" destOrd="0" presId="urn:microsoft.com/office/officeart/2008/layout/PictureAccentList"/>
    <dgm:cxn modelId="{066A6A8D-D2C1-4787-93E4-650F8F05CD40}" type="presParOf" srcId="{3B65B1AC-1F9E-4B2D-8EC6-98BE85AE89B0}" destId="{DE673ADB-2173-480D-ADFE-48BD1A44B689}" srcOrd="0" destOrd="0" presId="urn:microsoft.com/office/officeart/2008/layout/PictureAccentList"/>
    <dgm:cxn modelId="{46A5242D-0DDD-448B-A477-921EB9F22D0F}" type="presParOf" srcId="{3B65B1AC-1F9E-4B2D-8EC6-98BE85AE89B0}" destId="{EE0AA413-ACE9-4622-80D6-B67C63744DD3}" srcOrd="1" destOrd="0" presId="urn:microsoft.com/office/officeart/2008/layout/PictureAccentList"/>
    <dgm:cxn modelId="{BF37C6BA-E50F-4FCE-A6E5-30A9CE3DA0B5}" type="presParOf" srcId="{F0741680-A3E9-4613-80DF-1A6C50B69C06}" destId="{4D588D42-5432-4694-BDEE-296054E735DA}" srcOrd="3" destOrd="0" presId="urn:microsoft.com/office/officeart/2008/layout/PictureAccentList"/>
    <dgm:cxn modelId="{2EB6DC4A-6E4C-42BB-8ADC-F2001890998D}" type="presParOf" srcId="{4D588D42-5432-4694-BDEE-296054E735DA}" destId="{25B22872-4355-495A-8E7A-5DCBA8D1599A}" srcOrd="0" destOrd="0" presId="urn:microsoft.com/office/officeart/2008/layout/PictureAccentList"/>
    <dgm:cxn modelId="{6EEB7EB4-3516-403B-BE65-E2BF0F7CF89A}" type="presParOf" srcId="{4D588D42-5432-4694-BDEE-296054E735DA}" destId="{438C45BB-CF05-4846-80B3-6F887299B4A5}" srcOrd="1" destOrd="0" presId="urn:microsoft.com/office/officeart/2008/layout/PictureAccentList"/>
    <dgm:cxn modelId="{AAC6EE16-7D76-428F-8262-24FA51683527}" type="presParOf" srcId="{F0741680-A3E9-4613-80DF-1A6C50B69C06}" destId="{56D4E7C0-33FC-4743-8035-E4315068AF83}" srcOrd="4" destOrd="0" presId="urn:microsoft.com/office/officeart/2008/layout/PictureAccentList"/>
    <dgm:cxn modelId="{5FD31662-BC82-4E98-B810-C03F228B578A}" type="presParOf" srcId="{56D4E7C0-33FC-4743-8035-E4315068AF83}" destId="{A76BD57C-6C72-4647-8D01-8ECDAEBCEC0F}" srcOrd="0" destOrd="0" presId="urn:microsoft.com/office/officeart/2008/layout/PictureAccentList"/>
    <dgm:cxn modelId="{9E91FDAD-8B4D-4473-810C-30C9BD35D899}" type="presParOf" srcId="{56D4E7C0-33FC-4743-8035-E4315068AF83}" destId="{21BBD666-3703-4D6B-AAF1-DAA8556411C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35C0D9-4D68-4805-AE48-D49C26065225}" type="doc">
      <dgm:prSet loTypeId="urn:microsoft.com/office/officeart/2005/8/layout/process3" loCatId="process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8E8850CF-BA2E-41B8-800B-99A86C4B343B}">
      <dgm:prSet phldrT="[Текст]" custT="1"/>
      <dgm:spPr/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маркетинговые  исследования по различным направлениям деятельности;</a:t>
          </a:r>
        </a:p>
      </dgm:t>
    </dgm:pt>
    <dgm:pt modelId="{E5A45F63-6D16-4BD6-981D-D34F3DF18543}" type="parTrans" cxnId="{5E654E9C-7949-47B4-B737-EFE2D1BFADF8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96027F01-F1EA-4264-B103-AAE84EEB1B5B}" type="sibTrans" cxnId="{5E654E9C-7949-47B4-B737-EFE2D1BFADF8}">
      <dgm:prSet custT="1"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AC158C20-7739-4486-9E26-CE518C70655E}">
      <dgm:prSet phldrT="[Текст]" custT="1"/>
      <dgm:spPr/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вопросы сегментации рынка, выбора целевых сегментов, позиционирования (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перепозиционирования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) товаров/услуг, разработки корпоративных и инструментальных стратегий</a:t>
          </a:r>
        </a:p>
      </dgm:t>
    </dgm:pt>
    <dgm:pt modelId="{7E31F074-E442-48DE-AC93-A292CDC22000}" type="parTrans" cxnId="{F476883A-01C0-4F50-8462-91C5E7D677C2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EC42CBDF-7182-483B-84F8-96161905C113}" type="sibTrans" cxnId="{F476883A-01C0-4F50-8462-91C5E7D677C2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94C1A385-45A5-46EF-BA03-A8186574448F}">
      <dgm:prSet custT="1"/>
      <dgm:spPr/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разработка стратегических управленческих решений, для формирования и поддержания эффективной сис­темы организационно-экономических и управленческих отношений на объектах. </a:t>
          </a:r>
        </a:p>
      </dgm:t>
    </dgm:pt>
    <dgm:pt modelId="{FFB0106D-C6DA-4699-8DEA-DF5DB7F15549}" type="parTrans" cxnId="{F9989978-0B7E-4FA6-8D67-9C42EAD84DA0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648E3B85-EBBB-4172-9CC0-4FF352C2BAF6}" type="sibTrans" cxnId="{F9989978-0B7E-4FA6-8D67-9C42EAD84DA0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1A76D953-D76E-48C4-981F-A24D7CE8C207}">
      <dgm:prSet phldrT="[Текст]" custT="1"/>
      <dgm:spPr/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исследование рынка, товаров/услуг, потребителей, посредников, конкурентов, маркетинговой среды и элементов комплекса маркетинга</a:t>
          </a:r>
        </a:p>
      </dgm:t>
    </dgm:pt>
    <dgm:pt modelId="{AFC65AE0-2872-468E-8F9F-0D1E7BE27B9F}" type="parTrans" cxnId="{8DA13B9E-2D30-47BE-AD20-D084B5E52C58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C4B151B1-BB60-4FAE-9072-D21EA816F7D6}" type="sibTrans" cxnId="{8DA13B9E-2D30-47BE-AD20-D084B5E52C58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F46A5BE6-0097-4B6F-B5D7-2ED624CD3E43}" type="pres">
      <dgm:prSet presAssocID="{2035C0D9-4D68-4805-AE48-D49C2606522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6C94F9-2148-4EFF-9DA8-8CE2DBD05506}" type="pres">
      <dgm:prSet presAssocID="{8E8850CF-BA2E-41B8-800B-99A86C4B343B}" presName="composite" presStyleCnt="0"/>
      <dgm:spPr/>
      <dgm:t>
        <a:bodyPr/>
        <a:lstStyle/>
        <a:p>
          <a:endParaRPr lang="ru-RU"/>
        </a:p>
      </dgm:t>
    </dgm:pt>
    <dgm:pt modelId="{C1C3B729-DF7E-4639-8216-94C450A6B5AC}" type="pres">
      <dgm:prSet presAssocID="{8E8850CF-BA2E-41B8-800B-99A86C4B343B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480FE-DB9D-4B49-8FC9-952DE9922BBB}" type="pres">
      <dgm:prSet presAssocID="{8E8850CF-BA2E-41B8-800B-99A86C4B343B}" presName="parSh" presStyleLbl="node1" presStyleIdx="0" presStyleCnt="2" custScaleY="187537" custLinFactNeighborX="2432" custLinFactNeighborY="31540"/>
      <dgm:spPr/>
      <dgm:t>
        <a:bodyPr/>
        <a:lstStyle/>
        <a:p>
          <a:endParaRPr lang="ru-RU"/>
        </a:p>
      </dgm:t>
    </dgm:pt>
    <dgm:pt modelId="{F4CE4F01-12AC-4E7D-9C5A-0D96691DD58A}" type="pres">
      <dgm:prSet presAssocID="{8E8850CF-BA2E-41B8-800B-99A86C4B343B}" presName="desTx" presStyleLbl="fgAcc1" presStyleIdx="0" presStyleCnt="2" custLinFactNeighborX="11117" custLinFactNeighborY="-11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2840F-92C4-4801-B077-2F7F32EE1B62}" type="pres">
      <dgm:prSet presAssocID="{96027F01-F1EA-4264-B103-AAE84EEB1B5B}" presName="sibTrans" presStyleLbl="sibTrans2D1" presStyleIdx="0" presStyleCnt="1"/>
      <dgm:spPr/>
      <dgm:t>
        <a:bodyPr/>
        <a:lstStyle/>
        <a:p>
          <a:endParaRPr lang="ru-RU"/>
        </a:p>
      </dgm:t>
    </dgm:pt>
    <dgm:pt modelId="{77C7F76F-E226-4DE0-A45D-0E2893E03422}" type="pres">
      <dgm:prSet presAssocID="{96027F01-F1EA-4264-B103-AAE84EEB1B5B}" presName="connTx" presStyleLbl="sibTrans2D1" presStyleIdx="0" presStyleCnt="1"/>
      <dgm:spPr/>
      <dgm:t>
        <a:bodyPr/>
        <a:lstStyle/>
        <a:p>
          <a:endParaRPr lang="ru-RU"/>
        </a:p>
      </dgm:t>
    </dgm:pt>
    <dgm:pt modelId="{903F03E3-ACD9-417C-92EC-963D30AA249D}" type="pres">
      <dgm:prSet presAssocID="{94C1A385-45A5-46EF-BA03-A8186574448F}" presName="composite" presStyleCnt="0"/>
      <dgm:spPr/>
      <dgm:t>
        <a:bodyPr/>
        <a:lstStyle/>
        <a:p>
          <a:endParaRPr lang="ru-RU"/>
        </a:p>
      </dgm:t>
    </dgm:pt>
    <dgm:pt modelId="{92C87790-5468-445F-8214-9BFB68943FCF}" type="pres">
      <dgm:prSet presAssocID="{94C1A385-45A5-46EF-BA03-A8186574448F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1E882-2071-40D0-8F5D-F419560606A8}" type="pres">
      <dgm:prSet presAssocID="{94C1A385-45A5-46EF-BA03-A8186574448F}" presName="parSh" presStyleLbl="node1" presStyleIdx="1" presStyleCnt="2" custScaleX="125803" custScaleY="198625" custLinFactNeighborX="-8092" custLinFactNeighborY="-38283"/>
      <dgm:spPr/>
      <dgm:t>
        <a:bodyPr/>
        <a:lstStyle/>
        <a:p>
          <a:endParaRPr lang="ru-RU"/>
        </a:p>
      </dgm:t>
    </dgm:pt>
    <dgm:pt modelId="{B5DA4527-80D1-40BB-94C1-BD70411570E9}" type="pres">
      <dgm:prSet presAssocID="{94C1A385-45A5-46EF-BA03-A8186574448F}" presName="desTx" presStyleLbl="fgAcc1" presStyleIdx="1" presStyleCnt="2" custScaleX="131304" custScaleY="90995" custLinFactNeighborX="-9169" custLinFactNeighborY="4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A873F3-D445-4A17-B086-AFE2E63B3A42}" type="presOf" srcId="{8E8850CF-BA2E-41B8-800B-99A86C4B343B}" destId="{9AE480FE-DB9D-4B49-8FC9-952DE9922BBB}" srcOrd="1" destOrd="0" presId="urn:microsoft.com/office/officeart/2005/8/layout/process3"/>
    <dgm:cxn modelId="{6140767C-A82E-43ED-9FE8-BC0E1FF83118}" type="presOf" srcId="{94C1A385-45A5-46EF-BA03-A8186574448F}" destId="{92C87790-5468-445F-8214-9BFB68943FCF}" srcOrd="0" destOrd="0" presId="urn:microsoft.com/office/officeart/2005/8/layout/process3"/>
    <dgm:cxn modelId="{01DEBDC7-03C0-4051-A18D-70C08D41B01D}" type="presOf" srcId="{94C1A385-45A5-46EF-BA03-A8186574448F}" destId="{2061E882-2071-40D0-8F5D-F419560606A8}" srcOrd="1" destOrd="0" presId="urn:microsoft.com/office/officeart/2005/8/layout/process3"/>
    <dgm:cxn modelId="{B6433FD2-6A6D-4325-AB82-5970A99DD1CC}" type="presOf" srcId="{96027F01-F1EA-4264-B103-AAE84EEB1B5B}" destId="{DAE2840F-92C4-4801-B077-2F7F32EE1B62}" srcOrd="0" destOrd="0" presId="urn:microsoft.com/office/officeart/2005/8/layout/process3"/>
    <dgm:cxn modelId="{8AB20E85-4543-47B2-9D0A-CF6CCAB5B659}" type="presOf" srcId="{2035C0D9-4D68-4805-AE48-D49C26065225}" destId="{F46A5BE6-0097-4B6F-B5D7-2ED624CD3E43}" srcOrd="0" destOrd="0" presId="urn:microsoft.com/office/officeart/2005/8/layout/process3"/>
    <dgm:cxn modelId="{428B676C-A013-49EB-A27E-C8815D2B10E4}" type="presOf" srcId="{AC158C20-7739-4486-9E26-CE518C70655E}" destId="{B5DA4527-80D1-40BB-94C1-BD70411570E9}" srcOrd="0" destOrd="0" presId="urn:microsoft.com/office/officeart/2005/8/layout/process3"/>
    <dgm:cxn modelId="{F9989978-0B7E-4FA6-8D67-9C42EAD84DA0}" srcId="{2035C0D9-4D68-4805-AE48-D49C26065225}" destId="{94C1A385-45A5-46EF-BA03-A8186574448F}" srcOrd="1" destOrd="0" parTransId="{FFB0106D-C6DA-4699-8DEA-DF5DB7F15549}" sibTransId="{648E3B85-EBBB-4172-9CC0-4FF352C2BAF6}"/>
    <dgm:cxn modelId="{EC9A9403-B900-4DFF-B14F-6B964EA6CF3F}" type="presOf" srcId="{96027F01-F1EA-4264-B103-AAE84EEB1B5B}" destId="{77C7F76F-E226-4DE0-A45D-0E2893E03422}" srcOrd="1" destOrd="0" presId="urn:microsoft.com/office/officeart/2005/8/layout/process3"/>
    <dgm:cxn modelId="{F476883A-01C0-4F50-8462-91C5E7D677C2}" srcId="{94C1A385-45A5-46EF-BA03-A8186574448F}" destId="{AC158C20-7739-4486-9E26-CE518C70655E}" srcOrd="0" destOrd="0" parTransId="{7E31F074-E442-48DE-AC93-A292CDC22000}" sibTransId="{EC42CBDF-7182-483B-84F8-96161905C113}"/>
    <dgm:cxn modelId="{8DA13B9E-2D30-47BE-AD20-D084B5E52C58}" srcId="{8E8850CF-BA2E-41B8-800B-99A86C4B343B}" destId="{1A76D953-D76E-48C4-981F-A24D7CE8C207}" srcOrd="0" destOrd="0" parTransId="{AFC65AE0-2872-468E-8F9F-0D1E7BE27B9F}" sibTransId="{C4B151B1-BB60-4FAE-9072-D21EA816F7D6}"/>
    <dgm:cxn modelId="{47544845-259D-42BB-AC97-2F859CFD772A}" type="presOf" srcId="{1A76D953-D76E-48C4-981F-A24D7CE8C207}" destId="{F4CE4F01-12AC-4E7D-9C5A-0D96691DD58A}" srcOrd="0" destOrd="0" presId="urn:microsoft.com/office/officeart/2005/8/layout/process3"/>
    <dgm:cxn modelId="{5E654E9C-7949-47B4-B737-EFE2D1BFADF8}" srcId="{2035C0D9-4D68-4805-AE48-D49C26065225}" destId="{8E8850CF-BA2E-41B8-800B-99A86C4B343B}" srcOrd="0" destOrd="0" parTransId="{E5A45F63-6D16-4BD6-981D-D34F3DF18543}" sibTransId="{96027F01-F1EA-4264-B103-AAE84EEB1B5B}"/>
    <dgm:cxn modelId="{32C7C7AB-A972-4030-A085-3F55AA81D83D}" type="presOf" srcId="{8E8850CF-BA2E-41B8-800B-99A86C4B343B}" destId="{C1C3B729-DF7E-4639-8216-94C450A6B5AC}" srcOrd="0" destOrd="0" presId="urn:microsoft.com/office/officeart/2005/8/layout/process3"/>
    <dgm:cxn modelId="{44A70F8D-B8D2-4805-9DC1-BB74B26108B5}" type="presParOf" srcId="{F46A5BE6-0097-4B6F-B5D7-2ED624CD3E43}" destId="{E76C94F9-2148-4EFF-9DA8-8CE2DBD05506}" srcOrd="0" destOrd="0" presId="urn:microsoft.com/office/officeart/2005/8/layout/process3"/>
    <dgm:cxn modelId="{CE08635C-68C5-41FD-8FCB-11039F70DFBE}" type="presParOf" srcId="{E76C94F9-2148-4EFF-9DA8-8CE2DBD05506}" destId="{C1C3B729-DF7E-4639-8216-94C450A6B5AC}" srcOrd="0" destOrd="0" presId="urn:microsoft.com/office/officeart/2005/8/layout/process3"/>
    <dgm:cxn modelId="{75974B10-B870-4263-99C7-D95A545336F7}" type="presParOf" srcId="{E76C94F9-2148-4EFF-9DA8-8CE2DBD05506}" destId="{9AE480FE-DB9D-4B49-8FC9-952DE9922BBB}" srcOrd="1" destOrd="0" presId="urn:microsoft.com/office/officeart/2005/8/layout/process3"/>
    <dgm:cxn modelId="{3D004060-84BB-4276-B8FE-33818BC8D153}" type="presParOf" srcId="{E76C94F9-2148-4EFF-9DA8-8CE2DBD05506}" destId="{F4CE4F01-12AC-4E7D-9C5A-0D96691DD58A}" srcOrd="2" destOrd="0" presId="urn:microsoft.com/office/officeart/2005/8/layout/process3"/>
    <dgm:cxn modelId="{4253191F-CC69-4DCF-B9E4-84139E1F2DC8}" type="presParOf" srcId="{F46A5BE6-0097-4B6F-B5D7-2ED624CD3E43}" destId="{DAE2840F-92C4-4801-B077-2F7F32EE1B62}" srcOrd="1" destOrd="0" presId="urn:microsoft.com/office/officeart/2005/8/layout/process3"/>
    <dgm:cxn modelId="{2DEB3E3B-CC75-457E-88CF-2647FAB28E0A}" type="presParOf" srcId="{DAE2840F-92C4-4801-B077-2F7F32EE1B62}" destId="{77C7F76F-E226-4DE0-A45D-0E2893E03422}" srcOrd="0" destOrd="0" presId="urn:microsoft.com/office/officeart/2005/8/layout/process3"/>
    <dgm:cxn modelId="{C1F9D006-B9BD-4485-ABA5-97FFB3C9EEC5}" type="presParOf" srcId="{F46A5BE6-0097-4B6F-B5D7-2ED624CD3E43}" destId="{903F03E3-ACD9-417C-92EC-963D30AA249D}" srcOrd="2" destOrd="0" presId="urn:microsoft.com/office/officeart/2005/8/layout/process3"/>
    <dgm:cxn modelId="{E253C271-BBA2-4915-BA57-5BBEE5A2866B}" type="presParOf" srcId="{903F03E3-ACD9-417C-92EC-963D30AA249D}" destId="{92C87790-5468-445F-8214-9BFB68943FCF}" srcOrd="0" destOrd="0" presId="urn:microsoft.com/office/officeart/2005/8/layout/process3"/>
    <dgm:cxn modelId="{B6C1D680-F563-45D8-A75E-AB90168A63E1}" type="presParOf" srcId="{903F03E3-ACD9-417C-92EC-963D30AA249D}" destId="{2061E882-2071-40D0-8F5D-F419560606A8}" srcOrd="1" destOrd="0" presId="urn:microsoft.com/office/officeart/2005/8/layout/process3"/>
    <dgm:cxn modelId="{1C260667-982F-42B3-9876-82F6387AFBB7}" type="presParOf" srcId="{903F03E3-ACD9-417C-92EC-963D30AA249D}" destId="{B5DA4527-80D1-40BB-94C1-BD70411570E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80D49C-6947-4F82-9A67-CA923F5D789F}" type="doc">
      <dgm:prSet loTypeId="urn:microsoft.com/office/officeart/2005/8/layout/target3" loCatId="list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0BD6C1C9-4DC1-4683-823F-AB9499E5B360}">
      <dgm:prSet phldrT="[Текст]" custT="1"/>
      <dgm:spPr/>
      <dgm:t>
        <a:bodyPr/>
        <a:lstStyle/>
        <a:p>
          <a:pPr algn="l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СОВЕРШЕНСТВОВАНИЕ ОРГАНИЗАЦИИ ДЕЯТЕЛЬНОСТИ ВСЕХ ПОДРАЗДЕЛЕНИЙ;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A691756-B8D4-4C6F-AFA9-9332CEA06D00}" type="parTrans" cxnId="{B96C5670-A43F-4E96-BF3A-F60E1EEE5D51}">
      <dgm:prSet/>
      <dgm:spPr/>
      <dgm:t>
        <a:bodyPr/>
        <a:lstStyle/>
        <a:p>
          <a:pPr algn="l"/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4BD710-7F1E-4123-88BE-0D1C7D5C0A18}" type="sibTrans" cxnId="{B96C5670-A43F-4E96-BF3A-F60E1EEE5D51}">
      <dgm:prSet/>
      <dgm:spPr/>
      <dgm:t>
        <a:bodyPr/>
        <a:lstStyle/>
        <a:p>
          <a:pPr algn="l"/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26AB02-A9E8-4307-AF11-C1D7629C3413}">
      <dgm:prSet phldrT="[Текст]" custT="1"/>
      <dgm:spPr/>
      <dgm:t>
        <a:bodyPr/>
        <a:lstStyle/>
        <a:p>
          <a:pPr algn="l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ОСУЩЕСТВЛЕНИЕ МАРКЕТИНГОВЫХ ИССЛЕДОВАНИЙ;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1670338-E017-4C06-A996-ED663D402050}" type="parTrans" cxnId="{1BC33AA7-A789-438F-8F36-0775B1211753}">
      <dgm:prSet/>
      <dgm:spPr/>
      <dgm:t>
        <a:bodyPr/>
        <a:lstStyle/>
        <a:p>
          <a:pPr algn="l"/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4C77A0-046D-4DA8-AF35-20C6D397610A}" type="sibTrans" cxnId="{1BC33AA7-A789-438F-8F36-0775B1211753}">
      <dgm:prSet/>
      <dgm:spPr/>
      <dgm:t>
        <a:bodyPr/>
        <a:lstStyle/>
        <a:p>
          <a:pPr algn="l"/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2EC055-06F5-481D-9DA0-2A45F1E2FFFA}">
      <dgm:prSet phldrT="[Текст]" custT="1"/>
      <dgm:spPr/>
      <dgm:t>
        <a:bodyPr/>
        <a:lstStyle/>
        <a:p>
          <a:pPr algn="l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УЧАСТИЕ В РАЗРАБОТКЕ СТРАТЕГИИ И ТАКТИКИ СЕРВИСА, БЮДЖЕТА МАРКЕТИНГА, И БИЗНЕС-ПЛАНА ПРЕДПРИЯТИЯ;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17C85B5-A8B8-491F-A222-F34D8F4F22D2}" type="parTrans" cxnId="{7F67C848-1BD4-4C8E-A6BF-DAF1A4275A26}">
      <dgm:prSet/>
      <dgm:spPr/>
      <dgm:t>
        <a:bodyPr/>
        <a:lstStyle/>
        <a:p>
          <a:pPr algn="l"/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C9979A-CDAF-4829-A8EC-4FC965377B8C}" type="sibTrans" cxnId="{7F67C848-1BD4-4C8E-A6BF-DAF1A4275A26}">
      <dgm:prSet/>
      <dgm:spPr/>
      <dgm:t>
        <a:bodyPr/>
        <a:lstStyle/>
        <a:p>
          <a:pPr algn="l"/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FF038B-293C-4A36-AD0F-1329083294FF}">
      <dgm:prSet phldrT="[Текст]" custT="1"/>
      <dgm:spPr/>
      <dgm:t>
        <a:bodyPr/>
        <a:lstStyle/>
        <a:p>
          <a:pPr algn="l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ОСУЩЕСТВЛЕНИЕ СЕГМЕНТАЦИИ РЫНКА;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6223EE4-4E2C-4472-9CD8-3221ED6FB46C}" type="parTrans" cxnId="{F44442FD-41ED-4BCA-8DB5-F27DA597AFA7}">
      <dgm:prSet/>
      <dgm:spPr/>
      <dgm:t>
        <a:bodyPr/>
        <a:lstStyle/>
        <a:p>
          <a:pPr algn="l"/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0146C7-0CFD-4CDC-95C7-3171BE9D4251}" type="sibTrans" cxnId="{F44442FD-41ED-4BCA-8DB5-F27DA597AFA7}">
      <dgm:prSet/>
      <dgm:spPr/>
      <dgm:t>
        <a:bodyPr/>
        <a:lstStyle/>
        <a:p>
          <a:pPr algn="l"/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53245F-FEF7-4ED2-BF3C-7817CFEC0BC2}">
      <dgm:prSet phldrT="[Текст]" custT="1"/>
      <dgm:spPr/>
      <dgm:t>
        <a:bodyPr/>
        <a:lstStyle/>
        <a:p>
          <a:pPr algn="l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ФОРМИРОВАНИЕ РЫНОЧНОЙ СТРАТЕГИИ РЫНКА;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8FF2EA5-D944-4B8F-888E-2C393002B271}" type="parTrans" cxnId="{45DD1F11-3A3D-47AF-BDBA-F802866AF84B}">
      <dgm:prSet/>
      <dgm:spPr/>
      <dgm:t>
        <a:bodyPr/>
        <a:lstStyle/>
        <a:p>
          <a:pPr algn="l"/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456B93-F6CC-4A33-8DD5-5E669F2CCA35}" type="sibTrans" cxnId="{45DD1F11-3A3D-47AF-BDBA-F802866AF84B}">
      <dgm:prSet/>
      <dgm:spPr/>
      <dgm:t>
        <a:bodyPr/>
        <a:lstStyle/>
        <a:p>
          <a:pPr algn="l"/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F2B977-BCDB-4253-AE45-93D731B5D345}">
      <dgm:prSet phldrT="[Текст]" custT="1"/>
      <dgm:spPr/>
      <dgm:t>
        <a:bodyPr/>
        <a:lstStyle/>
        <a:p>
          <a:pPr algn="l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ОСУЩЕСТВЛЕНИЕ МАРКЕТИНГОВОГО АНАЛИЗА И КОНТРОЛЯ.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6ADCF14-874B-4325-ACEE-F0DC5DB4EEBA}" type="parTrans" cxnId="{1A2E34EF-66C3-4F6F-8FFE-55921981CA25}">
      <dgm:prSet/>
      <dgm:spPr/>
      <dgm:t>
        <a:bodyPr/>
        <a:lstStyle/>
        <a:p>
          <a:pPr algn="l"/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6AFF58-FEBF-41FF-A6AA-EBF5A60F1ABE}" type="sibTrans" cxnId="{1A2E34EF-66C3-4F6F-8FFE-55921981CA25}">
      <dgm:prSet/>
      <dgm:spPr/>
      <dgm:t>
        <a:bodyPr/>
        <a:lstStyle/>
        <a:p>
          <a:pPr algn="l"/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536ACD-6E31-422C-8260-DC89703EA1EE}" type="pres">
      <dgm:prSet presAssocID="{EB80D49C-6947-4F82-9A67-CA923F5D789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84108F-F958-48DE-B4D9-0C00D9059F34}" type="pres">
      <dgm:prSet presAssocID="{0BD6C1C9-4DC1-4683-823F-AB9499E5B360}" presName="circle1" presStyleLbl="node1" presStyleIdx="0" presStyleCnt="6"/>
      <dgm:spPr/>
    </dgm:pt>
    <dgm:pt modelId="{052219CD-DCAA-40D8-8E14-A83E13BBF3DB}" type="pres">
      <dgm:prSet presAssocID="{0BD6C1C9-4DC1-4683-823F-AB9499E5B360}" presName="space" presStyleCnt="0"/>
      <dgm:spPr/>
    </dgm:pt>
    <dgm:pt modelId="{CE5C5F2C-E3A5-488F-9557-D746DA3F519C}" type="pres">
      <dgm:prSet presAssocID="{0BD6C1C9-4DC1-4683-823F-AB9499E5B360}" presName="rect1" presStyleLbl="alignAcc1" presStyleIdx="0" presStyleCnt="6"/>
      <dgm:spPr/>
      <dgm:t>
        <a:bodyPr/>
        <a:lstStyle/>
        <a:p>
          <a:endParaRPr lang="ru-RU"/>
        </a:p>
      </dgm:t>
    </dgm:pt>
    <dgm:pt modelId="{4EE62F8B-3F4B-4938-B5F9-92363416252B}" type="pres">
      <dgm:prSet presAssocID="{C826AB02-A9E8-4307-AF11-C1D7629C3413}" presName="vertSpace2" presStyleLbl="node1" presStyleIdx="0" presStyleCnt="6"/>
      <dgm:spPr/>
    </dgm:pt>
    <dgm:pt modelId="{6637164D-5328-4C66-92FC-088ED4BB9441}" type="pres">
      <dgm:prSet presAssocID="{C826AB02-A9E8-4307-AF11-C1D7629C3413}" presName="circle2" presStyleLbl="node1" presStyleIdx="1" presStyleCnt="6"/>
      <dgm:spPr/>
    </dgm:pt>
    <dgm:pt modelId="{12AB0807-0D7E-425A-9B70-3EFD118495B4}" type="pres">
      <dgm:prSet presAssocID="{C826AB02-A9E8-4307-AF11-C1D7629C3413}" presName="rect2" presStyleLbl="alignAcc1" presStyleIdx="1" presStyleCnt="6"/>
      <dgm:spPr/>
      <dgm:t>
        <a:bodyPr/>
        <a:lstStyle/>
        <a:p>
          <a:endParaRPr lang="ru-RU"/>
        </a:p>
      </dgm:t>
    </dgm:pt>
    <dgm:pt modelId="{17BA8008-981D-42C4-8324-579A55F8EBAD}" type="pres">
      <dgm:prSet presAssocID="{14FF038B-293C-4A36-AD0F-1329083294FF}" presName="vertSpace3" presStyleLbl="node1" presStyleIdx="1" presStyleCnt="6"/>
      <dgm:spPr/>
    </dgm:pt>
    <dgm:pt modelId="{947AF2D0-6F64-452A-A8CC-CB284E18F584}" type="pres">
      <dgm:prSet presAssocID="{14FF038B-293C-4A36-AD0F-1329083294FF}" presName="circle3" presStyleLbl="node1" presStyleIdx="2" presStyleCnt="6"/>
      <dgm:spPr/>
    </dgm:pt>
    <dgm:pt modelId="{5B7E77BE-38C3-427A-BF87-1767D1480161}" type="pres">
      <dgm:prSet presAssocID="{14FF038B-293C-4A36-AD0F-1329083294FF}" presName="rect3" presStyleLbl="alignAcc1" presStyleIdx="2" presStyleCnt="6"/>
      <dgm:spPr/>
      <dgm:t>
        <a:bodyPr/>
        <a:lstStyle/>
        <a:p>
          <a:endParaRPr lang="ru-RU"/>
        </a:p>
      </dgm:t>
    </dgm:pt>
    <dgm:pt modelId="{715DC575-F85C-4356-91C4-FE3211C0A3F9}" type="pres">
      <dgm:prSet presAssocID="{882EC055-06F5-481D-9DA0-2A45F1E2FFFA}" presName="vertSpace4" presStyleLbl="node1" presStyleIdx="2" presStyleCnt="6"/>
      <dgm:spPr/>
    </dgm:pt>
    <dgm:pt modelId="{E5C5D1EA-79AE-4839-A546-F12CB4F4BB99}" type="pres">
      <dgm:prSet presAssocID="{882EC055-06F5-481D-9DA0-2A45F1E2FFFA}" presName="circle4" presStyleLbl="node1" presStyleIdx="3" presStyleCnt="6"/>
      <dgm:spPr/>
    </dgm:pt>
    <dgm:pt modelId="{FAEB554C-4AF3-4C07-AB58-B744433706A6}" type="pres">
      <dgm:prSet presAssocID="{882EC055-06F5-481D-9DA0-2A45F1E2FFFA}" presName="rect4" presStyleLbl="alignAcc1" presStyleIdx="3" presStyleCnt="6"/>
      <dgm:spPr/>
      <dgm:t>
        <a:bodyPr/>
        <a:lstStyle/>
        <a:p>
          <a:endParaRPr lang="ru-RU"/>
        </a:p>
      </dgm:t>
    </dgm:pt>
    <dgm:pt modelId="{46E5CEA1-3E76-4E0F-AB40-B2A612181EA5}" type="pres">
      <dgm:prSet presAssocID="{5353245F-FEF7-4ED2-BF3C-7817CFEC0BC2}" presName="vertSpace5" presStyleLbl="node1" presStyleIdx="3" presStyleCnt="6"/>
      <dgm:spPr/>
    </dgm:pt>
    <dgm:pt modelId="{17B2DEAA-973E-4EED-B6D5-3DB3E9E5EF03}" type="pres">
      <dgm:prSet presAssocID="{5353245F-FEF7-4ED2-BF3C-7817CFEC0BC2}" presName="circle5" presStyleLbl="node1" presStyleIdx="4" presStyleCnt="6"/>
      <dgm:spPr/>
    </dgm:pt>
    <dgm:pt modelId="{726C1327-71DE-41C0-BE3E-36845A8B7B87}" type="pres">
      <dgm:prSet presAssocID="{5353245F-FEF7-4ED2-BF3C-7817CFEC0BC2}" presName="rect5" presStyleLbl="alignAcc1" presStyleIdx="4" presStyleCnt="6"/>
      <dgm:spPr/>
      <dgm:t>
        <a:bodyPr/>
        <a:lstStyle/>
        <a:p>
          <a:endParaRPr lang="ru-RU"/>
        </a:p>
      </dgm:t>
    </dgm:pt>
    <dgm:pt modelId="{C7F9B15F-DE4F-4EB5-B7E7-0F0926CA281D}" type="pres">
      <dgm:prSet presAssocID="{F4F2B977-BCDB-4253-AE45-93D731B5D345}" presName="vertSpace6" presStyleLbl="node1" presStyleIdx="4" presStyleCnt="6"/>
      <dgm:spPr/>
    </dgm:pt>
    <dgm:pt modelId="{C62D57A5-CFF4-46F3-A301-56AFC656E975}" type="pres">
      <dgm:prSet presAssocID="{F4F2B977-BCDB-4253-AE45-93D731B5D345}" presName="circle6" presStyleLbl="node1" presStyleIdx="5" presStyleCnt="6"/>
      <dgm:spPr/>
    </dgm:pt>
    <dgm:pt modelId="{0B6318B2-B09F-4DA3-BF49-11EC70C27ACD}" type="pres">
      <dgm:prSet presAssocID="{F4F2B977-BCDB-4253-AE45-93D731B5D345}" presName="rect6" presStyleLbl="alignAcc1" presStyleIdx="5" presStyleCnt="6"/>
      <dgm:spPr/>
      <dgm:t>
        <a:bodyPr/>
        <a:lstStyle/>
        <a:p>
          <a:endParaRPr lang="ru-RU"/>
        </a:p>
      </dgm:t>
    </dgm:pt>
    <dgm:pt modelId="{23BC4F94-C042-4AF1-A290-6F4BE545AC5B}" type="pres">
      <dgm:prSet presAssocID="{0BD6C1C9-4DC1-4683-823F-AB9499E5B360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82C0F-8E56-4516-9294-D4093E9B1982}" type="pres">
      <dgm:prSet presAssocID="{C826AB02-A9E8-4307-AF11-C1D7629C3413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5F34E-5D77-42BE-965A-857F26A31B1A}" type="pres">
      <dgm:prSet presAssocID="{14FF038B-293C-4A36-AD0F-1329083294FF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27548-436B-4195-82F4-569667282A7A}" type="pres">
      <dgm:prSet presAssocID="{882EC055-06F5-481D-9DA0-2A45F1E2FFFA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D0DAA-B1A2-4080-BDDC-AB80A17E3E81}" type="pres">
      <dgm:prSet presAssocID="{5353245F-FEF7-4ED2-BF3C-7817CFEC0BC2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547C4-15C5-4B83-A9B2-97228A99A0B4}" type="pres">
      <dgm:prSet presAssocID="{F4F2B977-BCDB-4253-AE45-93D731B5D345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2E34EF-66C3-4F6F-8FFE-55921981CA25}" srcId="{EB80D49C-6947-4F82-9A67-CA923F5D789F}" destId="{F4F2B977-BCDB-4253-AE45-93D731B5D345}" srcOrd="5" destOrd="0" parTransId="{F6ADCF14-874B-4325-ACEE-F0DC5DB4EEBA}" sibTransId="{496AFF58-FEBF-41FF-A6AA-EBF5A60F1ABE}"/>
    <dgm:cxn modelId="{604888EA-28A4-405B-8C5A-60442EA8CDC5}" type="presOf" srcId="{EB80D49C-6947-4F82-9A67-CA923F5D789F}" destId="{79536ACD-6E31-422C-8260-DC89703EA1EE}" srcOrd="0" destOrd="0" presId="urn:microsoft.com/office/officeart/2005/8/layout/target3"/>
    <dgm:cxn modelId="{4DAC0399-B742-4855-8237-DDE310D37F28}" type="presOf" srcId="{F4F2B977-BCDB-4253-AE45-93D731B5D345}" destId="{0B6318B2-B09F-4DA3-BF49-11EC70C27ACD}" srcOrd="0" destOrd="0" presId="urn:microsoft.com/office/officeart/2005/8/layout/target3"/>
    <dgm:cxn modelId="{BF43AA60-9DB8-4ECE-8756-729FEE22A613}" type="presOf" srcId="{882EC055-06F5-481D-9DA0-2A45F1E2FFFA}" destId="{FAEB554C-4AF3-4C07-AB58-B744433706A6}" srcOrd="0" destOrd="0" presId="urn:microsoft.com/office/officeart/2005/8/layout/target3"/>
    <dgm:cxn modelId="{C9E4822B-14C8-423E-810C-0580E8E797B8}" type="presOf" srcId="{C826AB02-A9E8-4307-AF11-C1D7629C3413}" destId="{12AB0807-0D7E-425A-9B70-3EFD118495B4}" srcOrd="0" destOrd="0" presId="urn:microsoft.com/office/officeart/2005/8/layout/target3"/>
    <dgm:cxn modelId="{4FDD1573-E5C7-418E-B00D-0F2FE505B0C1}" type="presOf" srcId="{F4F2B977-BCDB-4253-AE45-93D731B5D345}" destId="{709547C4-15C5-4B83-A9B2-97228A99A0B4}" srcOrd="1" destOrd="0" presId="urn:microsoft.com/office/officeart/2005/8/layout/target3"/>
    <dgm:cxn modelId="{7F67C848-1BD4-4C8E-A6BF-DAF1A4275A26}" srcId="{EB80D49C-6947-4F82-9A67-CA923F5D789F}" destId="{882EC055-06F5-481D-9DA0-2A45F1E2FFFA}" srcOrd="3" destOrd="0" parTransId="{717C85B5-A8B8-491F-A222-F34D8F4F22D2}" sibTransId="{99C9979A-CDAF-4829-A8EC-4FC965377B8C}"/>
    <dgm:cxn modelId="{4E55B8B3-C04B-4736-8882-063DC709A1A6}" type="presOf" srcId="{882EC055-06F5-481D-9DA0-2A45F1E2FFFA}" destId="{8DC27548-436B-4195-82F4-569667282A7A}" srcOrd="1" destOrd="0" presId="urn:microsoft.com/office/officeart/2005/8/layout/target3"/>
    <dgm:cxn modelId="{B96C5670-A43F-4E96-BF3A-F60E1EEE5D51}" srcId="{EB80D49C-6947-4F82-9A67-CA923F5D789F}" destId="{0BD6C1C9-4DC1-4683-823F-AB9499E5B360}" srcOrd="0" destOrd="0" parTransId="{9A691756-B8D4-4C6F-AFA9-9332CEA06D00}" sibTransId="{844BD710-7F1E-4123-88BE-0D1C7D5C0A18}"/>
    <dgm:cxn modelId="{F10FCE9A-7707-4954-A53E-70061BAFA1A3}" type="presOf" srcId="{5353245F-FEF7-4ED2-BF3C-7817CFEC0BC2}" destId="{5F9D0DAA-B1A2-4080-BDDC-AB80A17E3E81}" srcOrd="1" destOrd="0" presId="urn:microsoft.com/office/officeart/2005/8/layout/target3"/>
    <dgm:cxn modelId="{471D0059-9F1D-4A27-A510-28679028CDB1}" type="presOf" srcId="{14FF038B-293C-4A36-AD0F-1329083294FF}" destId="{5B7E77BE-38C3-427A-BF87-1767D1480161}" srcOrd="0" destOrd="0" presId="urn:microsoft.com/office/officeart/2005/8/layout/target3"/>
    <dgm:cxn modelId="{BB525306-49F3-4084-A1A2-6C49E2B3578F}" type="presOf" srcId="{5353245F-FEF7-4ED2-BF3C-7817CFEC0BC2}" destId="{726C1327-71DE-41C0-BE3E-36845A8B7B87}" srcOrd="0" destOrd="0" presId="urn:microsoft.com/office/officeart/2005/8/layout/target3"/>
    <dgm:cxn modelId="{D85D9F42-9EE1-40FC-AF15-5946F593E786}" type="presOf" srcId="{C826AB02-A9E8-4307-AF11-C1D7629C3413}" destId="{A5682C0F-8E56-4516-9294-D4093E9B1982}" srcOrd="1" destOrd="0" presId="urn:microsoft.com/office/officeart/2005/8/layout/target3"/>
    <dgm:cxn modelId="{45DD1F11-3A3D-47AF-BDBA-F802866AF84B}" srcId="{EB80D49C-6947-4F82-9A67-CA923F5D789F}" destId="{5353245F-FEF7-4ED2-BF3C-7817CFEC0BC2}" srcOrd="4" destOrd="0" parTransId="{C8FF2EA5-D944-4B8F-888E-2C393002B271}" sibTransId="{60456B93-F6CC-4A33-8DD5-5E669F2CCA35}"/>
    <dgm:cxn modelId="{F44442FD-41ED-4BCA-8DB5-F27DA597AFA7}" srcId="{EB80D49C-6947-4F82-9A67-CA923F5D789F}" destId="{14FF038B-293C-4A36-AD0F-1329083294FF}" srcOrd="2" destOrd="0" parTransId="{16223EE4-4E2C-4472-9CD8-3221ED6FB46C}" sibTransId="{0B0146C7-0CFD-4CDC-95C7-3171BE9D4251}"/>
    <dgm:cxn modelId="{1BC33AA7-A789-438F-8F36-0775B1211753}" srcId="{EB80D49C-6947-4F82-9A67-CA923F5D789F}" destId="{C826AB02-A9E8-4307-AF11-C1D7629C3413}" srcOrd="1" destOrd="0" parTransId="{F1670338-E017-4C06-A996-ED663D402050}" sibTransId="{074C77A0-046D-4DA8-AF35-20C6D397610A}"/>
    <dgm:cxn modelId="{7C1D973A-7EFD-461F-BDA1-5B45DB96BF99}" type="presOf" srcId="{0BD6C1C9-4DC1-4683-823F-AB9499E5B360}" destId="{23BC4F94-C042-4AF1-A290-6F4BE545AC5B}" srcOrd="1" destOrd="0" presId="urn:microsoft.com/office/officeart/2005/8/layout/target3"/>
    <dgm:cxn modelId="{AE4D9DA5-6A29-4F4D-BAEF-5C4663978AC9}" type="presOf" srcId="{14FF038B-293C-4A36-AD0F-1329083294FF}" destId="{7F35F34E-5D77-42BE-965A-857F26A31B1A}" srcOrd="1" destOrd="0" presId="urn:microsoft.com/office/officeart/2005/8/layout/target3"/>
    <dgm:cxn modelId="{F7273D6C-D872-4296-9DA9-6A42AAFBFAF3}" type="presOf" srcId="{0BD6C1C9-4DC1-4683-823F-AB9499E5B360}" destId="{CE5C5F2C-E3A5-488F-9557-D746DA3F519C}" srcOrd="0" destOrd="0" presId="urn:microsoft.com/office/officeart/2005/8/layout/target3"/>
    <dgm:cxn modelId="{79A3D11C-D69C-4CEB-ABFD-D574129E59B1}" type="presParOf" srcId="{79536ACD-6E31-422C-8260-DC89703EA1EE}" destId="{2384108F-F958-48DE-B4D9-0C00D9059F34}" srcOrd="0" destOrd="0" presId="urn:microsoft.com/office/officeart/2005/8/layout/target3"/>
    <dgm:cxn modelId="{F3E036D8-7A6C-4768-861F-F7108C101E2A}" type="presParOf" srcId="{79536ACD-6E31-422C-8260-DC89703EA1EE}" destId="{052219CD-DCAA-40D8-8E14-A83E13BBF3DB}" srcOrd="1" destOrd="0" presId="urn:microsoft.com/office/officeart/2005/8/layout/target3"/>
    <dgm:cxn modelId="{D918ACA0-E195-467E-B7A8-EB316CDB4331}" type="presParOf" srcId="{79536ACD-6E31-422C-8260-DC89703EA1EE}" destId="{CE5C5F2C-E3A5-488F-9557-D746DA3F519C}" srcOrd="2" destOrd="0" presId="urn:microsoft.com/office/officeart/2005/8/layout/target3"/>
    <dgm:cxn modelId="{D70B8B2F-10AD-4859-92AB-9ED0243F7BBF}" type="presParOf" srcId="{79536ACD-6E31-422C-8260-DC89703EA1EE}" destId="{4EE62F8B-3F4B-4938-B5F9-92363416252B}" srcOrd="3" destOrd="0" presId="urn:microsoft.com/office/officeart/2005/8/layout/target3"/>
    <dgm:cxn modelId="{DA1BB647-8C95-47EF-827A-68CA8D97128A}" type="presParOf" srcId="{79536ACD-6E31-422C-8260-DC89703EA1EE}" destId="{6637164D-5328-4C66-92FC-088ED4BB9441}" srcOrd="4" destOrd="0" presId="urn:microsoft.com/office/officeart/2005/8/layout/target3"/>
    <dgm:cxn modelId="{85E28E6A-7F35-44EC-B20A-2E9019A63E10}" type="presParOf" srcId="{79536ACD-6E31-422C-8260-DC89703EA1EE}" destId="{12AB0807-0D7E-425A-9B70-3EFD118495B4}" srcOrd="5" destOrd="0" presId="urn:microsoft.com/office/officeart/2005/8/layout/target3"/>
    <dgm:cxn modelId="{D1344AAA-D532-48BD-BAFB-5189544CB05C}" type="presParOf" srcId="{79536ACD-6E31-422C-8260-DC89703EA1EE}" destId="{17BA8008-981D-42C4-8324-579A55F8EBAD}" srcOrd="6" destOrd="0" presId="urn:microsoft.com/office/officeart/2005/8/layout/target3"/>
    <dgm:cxn modelId="{C583C269-78EB-44D9-AF22-398FD5CF4960}" type="presParOf" srcId="{79536ACD-6E31-422C-8260-DC89703EA1EE}" destId="{947AF2D0-6F64-452A-A8CC-CB284E18F584}" srcOrd="7" destOrd="0" presId="urn:microsoft.com/office/officeart/2005/8/layout/target3"/>
    <dgm:cxn modelId="{C0DAEDB2-28AA-4991-B8A0-7EF6E169DB50}" type="presParOf" srcId="{79536ACD-6E31-422C-8260-DC89703EA1EE}" destId="{5B7E77BE-38C3-427A-BF87-1767D1480161}" srcOrd="8" destOrd="0" presId="urn:microsoft.com/office/officeart/2005/8/layout/target3"/>
    <dgm:cxn modelId="{362E3566-D6A4-4C80-8E3C-79E37CBA0437}" type="presParOf" srcId="{79536ACD-6E31-422C-8260-DC89703EA1EE}" destId="{715DC575-F85C-4356-91C4-FE3211C0A3F9}" srcOrd="9" destOrd="0" presId="urn:microsoft.com/office/officeart/2005/8/layout/target3"/>
    <dgm:cxn modelId="{A6D73CFF-C12C-4DFF-84DE-53D8A8873443}" type="presParOf" srcId="{79536ACD-6E31-422C-8260-DC89703EA1EE}" destId="{E5C5D1EA-79AE-4839-A546-F12CB4F4BB99}" srcOrd="10" destOrd="0" presId="urn:microsoft.com/office/officeart/2005/8/layout/target3"/>
    <dgm:cxn modelId="{E36F446A-6971-400F-A732-3B95073461B0}" type="presParOf" srcId="{79536ACD-6E31-422C-8260-DC89703EA1EE}" destId="{FAEB554C-4AF3-4C07-AB58-B744433706A6}" srcOrd="11" destOrd="0" presId="urn:microsoft.com/office/officeart/2005/8/layout/target3"/>
    <dgm:cxn modelId="{6523693A-DA3F-47E1-860A-E64513285A24}" type="presParOf" srcId="{79536ACD-6E31-422C-8260-DC89703EA1EE}" destId="{46E5CEA1-3E76-4E0F-AB40-B2A612181EA5}" srcOrd="12" destOrd="0" presId="urn:microsoft.com/office/officeart/2005/8/layout/target3"/>
    <dgm:cxn modelId="{1FBF7EB5-DA9D-4C3F-861F-EEE75C54018C}" type="presParOf" srcId="{79536ACD-6E31-422C-8260-DC89703EA1EE}" destId="{17B2DEAA-973E-4EED-B6D5-3DB3E9E5EF03}" srcOrd="13" destOrd="0" presId="urn:microsoft.com/office/officeart/2005/8/layout/target3"/>
    <dgm:cxn modelId="{A562D670-995F-4CE3-A7EB-CAA414CADDE6}" type="presParOf" srcId="{79536ACD-6E31-422C-8260-DC89703EA1EE}" destId="{726C1327-71DE-41C0-BE3E-36845A8B7B87}" srcOrd="14" destOrd="0" presId="urn:microsoft.com/office/officeart/2005/8/layout/target3"/>
    <dgm:cxn modelId="{DEEA6F41-7721-41F1-9551-6C0B43749560}" type="presParOf" srcId="{79536ACD-6E31-422C-8260-DC89703EA1EE}" destId="{C7F9B15F-DE4F-4EB5-B7E7-0F0926CA281D}" srcOrd="15" destOrd="0" presId="urn:microsoft.com/office/officeart/2005/8/layout/target3"/>
    <dgm:cxn modelId="{3EDEB08C-F40C-4882-A44D-CFD5EED36B58}" type="presParOf" srcId="{79536ACD-6E31-422C-8260-DC89703EA1EE}" destId="{C62D57A5-CFF4-46F3-A301-56AFC656E975}" srcOrd="16" destOrd="0" presId="urn:microsoft.com/office/officeart/2005/8/layout/target3"/>
    <dgm:cxn modelId="{636DA2F9-CDF1-4B33-8D04-5D861B9DE5D7}" type="presParOf" srcId="{79536ACD-6E31-422C-8260-DC89703EA1EE}" destId="{0B6318B2-B09F-4DA3-BF49-11EC70C27ACD}" srcOrd="17" destOrd="0" presId="urn:microsoft.com/office/officeart/2005/8/layout/target3"/>
    <dgm:cxn modelId="{DC86039A-9A22-4ED8-BDD9-F85AAC98494D}" type="presParOf" srcId="{79536ACD-6E31-422C-8260-DC89703EA1EE}" destId="{23BC4F94-C042-4AF1-A290-6F4BE545AC5B}" srcOrd="18" destOrd="0" presId="urn:microsoft.com/office/officeart/2005/8/layout/target3"/>
    <dgm:cxn modelId="{CAA8C9AC-1A5A-4D65-A1D0-0F2A42A58816}" type="presParOf" srcId="{79536ACD-6E31-422C-8260-DC89703EA1EE}" destId="{A5682C0F-8E56-4516-9294-D4093E9B1982}" srcOrd="19" destOrd="0" presId="urn:microsoft.com/office/officeart/2005/8/layout/target3"/>
    <dgm:cxn modelId="{897D738A-5227-4DB1-B565-925E45D7F76C}" type="presParOf" srcId="{79536ACD-6E31-422C-8260-DC89703EA1EE}" destId="{7F35F34E-5D77-42BE-965A-857F26A31B1A}" srcOrd="20" destOrd="0" presId="urn:microsoft.com/office/officeart/2005/8/layout/target3"/>
    <dgm:cxn modelId="{F4E9550B-4BD7-444D-B48D-FA73EF69FAEA}" type="presParOf" srcId="{79536ACD-6E31-422C-8260-DC89703EA1EE}" destId="{8DC27548-436B-4195-82F4-569667282A7A}" srcOrd="21" destOrd="0" presId="urn:microsoft.com/office/officeart/2005/8/layout/target3"/>
    <dgm:cxn modelId="{64D1A5FA-E962-4F98-9FAE-A32C6A93DE11}" type="presParOf" srcId="{79536ACD-6E31-422C-8260-DC89703EA1EE}" destId="{5F9D0DAA-B1A2-4080-BDDC-AB80A17E3E81}" srcOrd="22" destOrd="0" presId="urn:microsoft.com/office/officeart/2005/8/layout/target3"/>
    <dgm:cxn modelId="{33F20BED-33BF-483F-B3E3-5A58F91C74A7}" type="presParOf" srcId="{79536ACD-6E31-422C-8260-DC89703EA1EE}" destId="{709547C4-15C5-4B83-A9B2-97228A99A0B4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D3CA1-B30B-4866-AAE3-4633AFAE2433}">
      <dsp:nvSpPr>
        <dsp:cNvPr id="0" name=""/>
        <dsp:cNvSpPr/>
      </dsp:nvSpPr>
      <dsp:spPr>
        <a:xfrm>
          <a:off x="102315" y="77"/>
          <a:ext cx="8436329" cy="9514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6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>
              <a:latin typeface="Times New Roman" pitchFamily="18" charset="0"/>
              <a:cs typeface="Times New Roman" pitchFamily="18" charset="0"/>
            </a:rPr>
            <a:t>Бакалавры по специальности 5</a:t>
          </a:r>
          <a:r>
            <a:rPr lang="en-US" sz="2700" b="1" kern="1200" dirty="0">
              <a:latin typeface="Times New Roman" pitchFamily="18" charset="0"/>
              <a:cs typeface="Times New Roman" pitchFamily="18" charset="0"/>
            </a:rPr>
            <a:t>B</a:t>
          </a:r>
          <a:r>
            <a:rPr lang="ru-RU" sz="2700" b="1" kern="1200" dirty="0">
              <a:latin typeface="Times New Roman" pitchFamily="18" charset="0"/>
              <a:cs typeface="Times New Roman" pitchFamily="18" charset="0"/>
            </a:rPr>
            <a:t>051100 </a:t>
          </a:r>
          <a:r>
            <a:rPr lang="ru-RU" sz="27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b="1" kern="1200" dirty="0">
              <a:latin typeface="Times New Roman" pitchFamily="18" charset="0"/>
              <a:cs typeface="Times New Roman" pitchFamily="18" charset="0"/>
            </a:rPr>
            <a:t>Маркетинг могут выполнять следующие виды деятельности:</a:t>
          </a:r>
        </a:p>
      </dsp:txBody>
      <dsp:txXfrm>
        <a:off x="130182" y="27944"/>
        <a:ext cx="8380595" cy="895699"/>
      </dsp:txXfrm>
    </dsp:sp>
    <dsp:sp modelId="{03F75F14-235F-4B49-AF1D-24989D8A7606}">
      <dsp:nvSpPr>
        <dsp:cNvPr id="0" name=""/>
        <dsp:cNvSpPr/>
      </dsp:nvSpPr>
      <dsp:spPr>
        <a:xfrm>
          <a:off x="0" y="1122845"/>
          <a:ext cx="951433" cy="95143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2AD09C0-5411-4E64-A6E3-E264C92992B4}">
      <dsp:nvSpPr>
        <dsp:cNvPr id="0" name=""/>
        <dsp:cNvSpPr/>
      </dsp:nvSpPr>
      <dsp:spPr>
        <a:xfrm>
          <a:off x="1224131" y="1080116"/>
          <a:ext cx="6796869" cy="95143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6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организационно – управленческая деятельность;</a:t>
          </a:r>
        </a:p>
      </dsp:txBody>
      <dsp:txXfrm>
        <a:off x="1270584" y="1126569"/>
        <a:ext cx="6703963" cy="858527"/>
      </dsp:txXfrm>
    </dsp:sp>
    <dsp:sp modelId="{CC43539E-9EA9-45FB-84F1-75EE0B5BC526}">
      <dsp:nvSpPr>
        <dsp:cNvPr id="0" name=""/>
        <dsp:cNvSpPr/>
      </dsp:nvSpPr>
      <dsp:spPr>
        <a:xfrm>
          <a:off x="0" y="2188451"/>
          <a:ext cx="951433" cy="95143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F5EEA6E-2F47-4ACE-A09E-48FB47D6852F}">
      <dsp:nvSpPr>
        <dsp:cNvPr id="0" name=""/>
        <dsp:cNvSpPr/>
      </dsp:nvSpPr>
      <dsp:spPr>
        <a:xfrm>
          <a:off x="1224131" y="2145722"/>
          <a:ext cx="6796869" cy="95143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6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>
              <a:latin typeface="Times New Roman" pitchFamily="18" charset="0"/>
              <a:cs typeface="Times New Roman" pitchFamily="18" charset="0"/>
            </a:rPr>
            <a:t>производственно – технологическая деятельность;</a:t>
          </a:r>
        </a:p>
      </dsp:txBody>
      <dsp:txXfrm>
        <a:off x="1270584" y="2192175"/>
        <a:ext cx="6703963" cy="858527"/>
      </dsp:txXfrm>
    </dsp:sp>
    <dsp:sp modelId="{DE673ADB-2173-480D-ADFE-48BD1A44B689}">
      <dsp:nvSpPr>
        <dsp:cNvPr id="0" name=""/>
        <dsp:cNvSpPr/>
      </dsp:nvSpPr>
      <dsp:spPr>
        <a:xfrm>
          <a:off x="0" y="3254057"/>
          <a:ext cx="951433" cy="95143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0AA413-ACE9-4622-80D6-B67C63744DD3}">
      <dsp:nvSpPr>
        <dsp:cNvPr id="0" name=""/>
        <dsp:cNvSpPr/>
      </dsp:nvSpPr>
      <dsp:spPr>
        <a:xfrm>
          <a:off x="1224131" y="3211328"/>
          <a:ext cx="6796869" cy="95143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6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>
              <a:latin typeface="Times New Roman" pitchFamily="18" charset="0"/>
              <a:cs typeface="Times New Roman" pitchFamily="18" charset="0"/>
            </a:rPr>
            <a:t>сервисно – эксплуатационная деятельность;</a:t>
          </a:r>
        </a:p>
      </dsp:txBody>
      <dsp:txXfrm>
        <a:off x="1270584" y="3257781"/>
        <a:ext cx="6703963" cy="858527"/>
      </dsp:txXfrm>
    </dsp:sp>
    <dsp:sp modelId="{25B22872-4355-495A-8E7A-5DCBA8D1599A}">
      <dsp:nvSpPr>
        <dsp:cNvPr id="0" name=""/>
        <dsp:cNvSpPr/>
      </dsp:nvSpPr>
      <dsp:spPr>
        <a:xfrm>
          <a:off x="0" y="4319663"/>
          <a:ext cx="951433" cy="95143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8C45BB-CF05-4846-80B3-6F887299B4A5}">
      <dsp:nvSpPr>
        <dsp:cNvPr id="0" name=""/>
        <dsp:cNvSpPr/>
      </dsp:nvSpPr>
      <dsp:spPr>
        <a:xfrm>
          <a:off x="1224131" y="4276934"/>
          <a:ext cx="6796869" cy="95143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6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>
              <a:latin typeface="Times New Roman" pitchFamily="18" charset="0"/>
              <a:cs typeface="Times New Roman" pitchFamily="18" charset="0"/>
            </a:rPr>
            <a:t>расчетно – проектная деятельность; </a:t>
          </a:r>
        </a:p>
      </dsp:txBody>
      <dsp:txXfrm>
        <a:off x="1270584" y="4323387"/>
        <a:ext cx="6703963" cy="858527"/>
      </dsp:txXfrm>
    </dsp:sp>
    <dsp:sp modelId="{A76BD57C-6C72-4647-8D01-8ECDAEBCEC0F}">
      <dsp:nvSpPr>
        <dsp:cNvPr id="0" name=""/>
        <dsp:cNvSpPr/>
      </dsp:nvSpPr>
      <dsp:spPr>
        <a:xfrm>
          <a:off x="0" y="5385268"/>
          <a:ext cx="951433" cy="95143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1BBD666-3703-4D6B-AAF1-DAA8556411CB}">
      <dsp:nvSpPr>
        <dsp:cNvPr id="0" name=""/>
        <dsp:cNvSpPr/>
      </dsp:nvSpPr>
      <dsp:spPr>
        <a:xfrm>
          <a:off x="1224131" y="5342540"/>
          <a:ext cx="6796869" cy="95143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6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экспериментально – исследовательская деятельность.</a:t>
          </a:r>
        </a:p>
      </dsp:txBody>
      <dsp:txXfrm>
        <a:off x="1270584" y="5388993"/>
        <a:ext cx="6703963" cy="8585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480FE-DB9D-4B49-8FC9-952DE9922BBB}">
      <dsp:nvSpPr>
        <dsp:cNvPr id="0" name=""/>
        <dsp:cNvSpPr/>
      </dsp:nvSpPr>
      <dsp:spPr>
        <a:xfrm>
          <a:off x="70393" y="611987"/>
          <a:ext cx="2721201" cy="34836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маркетинговые  исследования по различным направлениям деятельности;</a:t>
          </a:r>
        </a:p>
      </dsp:txBody>
      <dsp:txXfrm>
        <a:off x="70393" y="611987"/>
        <a:ext cx="2721201" cy="2041303"/>
      </dsp:txXfrm>
    </dsp:sp>
    <dsp:sp modelId="{F4CE4F01-12AC-4E7D-9C5A-0D96691DD58A}">
      <dsp:nvSpPr>
        <dsp:cNvPr id="0" name=""/>
        <dsp:cNvSpPr/>
      </dsp:nvSpPr>
      <dsp:spPr>
        <a:xfrm>
          <a:off x="864083" y="1604932"/>
          <a:ext cx="2721201" cy="278639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исследование рынка, товаров/услуг, потребителей, посредников, конкурентов, маркетинговой среды и элементов комплекса маркетинга</a:t>
          </a:r>
        </a:p>
      </dsp:txBody>
      <dsp:txXfrm>
        <a:off x="943784" y="1684633"/>
        <a:ext cx="2561799" cy="2626997"/>
      </dsp:txXfrm>
    </dsp:sp>
    <dsp:sp modelId="{DAE2840F-92C4-4801-B077-2F7F32EE1B62}">
      <dsp:nvSpPr>
        <dsp:cNvPr id="0" name=""/>
        <dsp:cNvSpPr/>
      </dsp:nvSpPr>
      <dsp:spPr>
        <a:xfrm rot="21174679">
          <a:off x="3129740" y="1037353"/>
          <a:ext cx="728337" cy="6775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itchFamily="18" charset="0"/>
            <a:cs typeface="Times New Roman" pitchFamily="18" charset="0"/>
          </a:endParaRPr>
        </a:p>
      </dsp:txBody>
      <dsp:txXfrm>
        <a:off x="3130517" y="1185394"/>
        <a:ext cx="525087" cy="406500"/>
      </dsp:txXfrm>
    </dsp:sp>
    <dsp:sp modelId="{2061E882-2071-40D0-8F5D-F419560606A8}">
      <dsp:nvSpPr>
        <dsp:cNvPr id="0" name=""/>
        <dsp:cNvSpPr/>
      </dsp:nvSpPr>
      <dsp:spPr>
        <a:xfrm>
          <a:off x="4155312" y="0"/>
          <a:ext cx="3423353" cy="36896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разработка стратегических управленческих решений, для формирования и поддержания эффективной сис­темы организационно-экономических и управленческих отношений на объектах. </a:t>
          </a:r>
        </a:p>
      </dsp:txBody>
      <dsp:txXfrm>
        <a:off x="4155312" y="0"/>
        <a:ext cx="3423353" cy="2161994"/>
      </dsp:txXfrm>
    </dsp:sp>
    <dsp:sp modelId="{B5DA4527-80D1-40BB-94C1-BD70411570E9}">
      <dsp:nvSpPr>
        <dsp:cNvPr id="0" name=""/>
        <dsp:cNvSpPr/>
      </dsp:nvSpPr>
      <dsp:spPr>
        <a:xfrm>
          <a:off x="4608513" y="2204641"/>
          <a:ext cx="3573046" cy="2535484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вопросы сегментации рынка, выбора целевых сегментов, позиционирования (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перепозиционирования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) товаров/услуг, разработки корпоративных и инструментальных стратегий</a:t>
          </a:r>
        </a:p>
      </dsp:txBody>
      <dsp:txXfrm>
        <a:off x="4682775" y="2278903"/>
        <a:ext cx="3424522" cy="23869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4108F-F958-48DE-B4D9-0C00D9059F34}">
      <dsp:nvSpPr>
        <dsp:cNvPr id="0" name=""/>
        <dsp:cNvSpPr/>
      </dsp:nvSpPr>
      <dsp:spPr>
        <a:xfrm>
          <a:off x="0" y="297159"/>
          <a:ext cx="5335488" cy="5335488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5C5F2C-E3A5-488F-9557-D746DA3F519C}">
      <dsp:nvSpPr>
        <dsp:cNvPr id="0" name=""/>
        <dsp:cNvSpPr/>
      </dsp:nvSpPr>
      <dsp:spPr>
        <a:xfrm>
          <a:off x="2667744" y="297159"/>
          <a:ext cx="6224735" cy="53354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СОВЕРШЕНСТВОВАНИЕ ОРГАНИЗАЦИИ ДЕЯТЕЛЬНОСТИ ВСЕХ ПОДРАЗДЕЛЕНИЙ;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667744" y="297159"/>
        <a:ext cx="6224735" cy="666937"/>
      </dsp:txXfrm>
    </dsp:sp>
    <dsp:sp modelId="{6637164D-5328-4C66-92FC-088ED4BB9441}">
      <dsp:nvSpPr>
        <dsp:cNvPr id="0" name=""/>
        <dsp:cNvSpPr/>
      </dsp:nvSpPr>
      <dsp:spPr>
        <a:xfrm>
          <a:off x="466856" y="964097"/>
          <a:ext cx="4401775" cy="4401775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B0807-0D7E-425A-9B70-3EFD118495B4}">
      <dsp:nvSpPr>
        <dsp:cNvPr id="0" name=""/>
        <dsp:cNvSpPr/>
      </dsp:nvSpPr>
      <dsp:spPr>
        <a:xfrm>
          <a:off x="2667744" y="964097"/>
          <a:ext cx="6224735" cy="4401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ОСУЩЕСТВЛЕНИЕ МАРКЕТИНГОВЫХ ИССЛЕДОВАНИЙ;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667744" y="964097"/>
        <a:ext cx="6224735" cy="666937"/>
      </dsp:txXfrm>
    </dsp:sp>
    <dsp:sp modelId="{947AF2D0-6F64-452A-A8CC-CB284E18F584}">
      <dsp:nvSpPr>
        <dsp:cNvPr id="0" name=""/>
        <dsp:cNvSpPr/>
      </dsp:nvSpPr>
      <dsp:spPr>
        <a:xfrm>
          <a:off x="933712" y="1631035"/>
          <a:ext cx="3468063" cy="3468063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E77BE-38C3-427A-BF87-1767D1480161}">
      <dsp:nvSpPr>
        <dsp:cNvPr id="0" name=""/>
        <dsp:cNvSpPr/>
      </dsp:nvSpPr>
      <dsp:spPr>
        <a:xfrm>
          <a:off x="2667744" y="1631035"/>
          <a:ext cx="6224735" cy="34680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ОСУЩЕСТВЛЕНИЕ СЕГМЕНТАЦИИ РЫНКА;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667744" y="1631035"/>
        <a:ext cx="6224735" cy="666932"/>
      </dsp:txXfrm>
    </dsp:sp>
    <dsp:sp modelId="{E5C5D1EA-79AE-4839-A546-F12CB4F4BB99}">
      <dsp:nvSpPr>
        <dsp:cNvPr id="0" name=""/>
        <dsp:cNvSpPr/>
      </dsp:nvSpPr>
      <dsp:spPr>
        <a:xfrm>
          <a:off x="1400565" y="2297967"/>
          <a:ext cx="2534356" cy="2534356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B554C-4AF3-4C07-AB58-B744433706A6}">
      <dsp:nvSpPr>
        <dsp:cNvPr id="0" name=""/>
        <dsp:cNvSpPr/>
      </dsp:nvSpPr>
      <dsp:spPr>
        <a:xfrm>
          <a:off x="2667744" y="2297967"/>
          <a:ext cx="6224735" cy="25343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УЧАСТИЕ В РАЗРАБОТКЕ СТРАТЕГИИ И ТАКТИКИ СЕРВИСА, БЮДЖЕТА МАРКЕТИНГА, И БИЗНЕС-ПЛАНА ПРЕДПРИЯТИЯ;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667744" y="2297967"/>
        <a:ext cx="6224735" cy="666937"/>
      </dsp:txXfrm>
    </dsp:sp>
    <dsp:sp modelId="{17B2DEAA-973E-4EED-B6D5-3DB3E9E5EF03}">
      <dsp:nvSpPr>
        <dsp:cNvPr id="0" name=""/>
        <dsp:cNvSpPr/>
      </dsp:nvSpPr>
      <dsp:spPr>
        <a:xfrm>
          <a:off x="1867421" y="2964905"/>
          <a:ext cx="1600644" cy="1600644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C1327-71DE-41C0-BE3E-36845A8B7B87}">
      <dsp:nvSpPr>
        <dsp:cNvPr id="0" name=""/>
        <dsp:cNvSpPr/>
      </dsp:nvSpPr>
      <dsp:spPr>
        <a:xfrm>
          <a:off x="2667744" y="2964905"/>
          <a:ext cx="6224735" cy="16006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ФОРМИРОВАНИЕ РЫНОЧНОЙ СТРАТЕГИИ РЫНКА;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667744" y="2964905"/>
        <a:ext cx="6224735" cy="666937"/>
      </dsp:txXfrm>
    </dsp:sp>
    <dsp:sp modelId="{C62D57A5-CFF4-46F3-A301-56AFC656E975}">
      <dsp:nvSpPr>
        <dsp:cNvPr id="0" name=""/>
        <dsp:cNvSpPr/>
      </dsp:nvSpPr>
      <dsp:spPr>
        <a:xfrm>
          <a:off x="2334277" y="3631843"/>
          <a:ext cx="666932" cy="666932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318B2-B09F-4DA3-BF49-11EC70C27ACD}">
      <dsp:nvSpPr>
        <dsp:cNvPr id="0" name=""/>
        <dsp:cNvSpPr/>
      </dsp:nvSpPr>
      <dsp:spPr>
        <a:xfrm>
          <a:off x="2667744" y="3631843"/>
          <a:ext cx="6224735" cy="6669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ОСУЩЕСТВЛЕНИЕ МАРКЕТИНГОВОГО АНАЛИЗА И КОНТРОЛЯ.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667744" y="3631843"/>
        <a:ext cx="6224735" cy="666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A525-5AD2-4F91-BC6A-72CBE275D04F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9DEA-F754-4909-ABA0-08D460331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A525-5AD2-4F91-BC6A-72CBE275D04F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9DEA-F754-4909-ABA0-08D460331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A525-5AD2-4F91-BC6A-72CBE275D04F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9DEA-F754-4909-ABA0-08D46033117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A525-5AD2-4F91-BC6A-72CBE275D04F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9DEA-F754-4909-ABA0-08D46033117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A525-5AD2-4F91-BC6A-72CBE275D04F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9DEA-F754-4909-ABA0-08D460331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A525-5AD2-4F91-BC6A-72CBE275D04F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9DEA-F754-4909-ABA0-08D46033117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A525-5AD2-4F91-BC6A-72CBE275D04F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9DEA-F754-4909-ABA0-08D460331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A525-5AD2-4F91-BC6A-72CBE275D04F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9DEA-F754-4909-ABA0-08D460331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A525-5AD2-4F91-BC6A-72CBE275D04F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9DEA-F754-4909-ABA0-08D460331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A525-5AD2-4F91-BC6A-72CBE275D04F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9DEA-F754-4909-ABA0-08D46033117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A525-5AD2-4F91-BC6A-72CBE275D04F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9DEA-F754-4909-ABA0-08D46033117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70FA525-5AD2-4F91-BC6A-72CBE275D04F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A969DEA-F754-4909-ABA0-08D46033117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04448" cy="2520280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kk-KZ" sz="7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5В</a:t>
            </a:r>
            <a:r>
              <a:rPr lang="ru-RU" sz="7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051100</a:t>
            </a:r>
            <a:r>
              <a:rPr lang="en-US" sz="7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en-US" sz="7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7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«МАРКЕТИНГ»</a:t>
            </a:r>
            <a:endParaRPr lang="ru-RU" sz="72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type="body" idx="1"/>
          </p:nvPr>
        </p:nvSpPr>
        <p:spPr>
          <a:xfrm>
            <a:off x="323528" y="4365104"/>
            <a:ext cx="8348464" cy="222026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261938" algn="ctr">
              <a:spcAft>
                <a:spcPts val="0"/>
              </a:spcAft>
            </a:pPr>
            <a:r>
              <a:rPr lang="ru-RU" sz="2400" b="1" dirty="0" smtClean="0">
                <a:ln w="31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А</a:t>
            </a:r>
            <a:r>
              <a:rPr lang="kk-KZ" sz="2400" b="1" dirty="0" smtClean="0">
                <a:ln w="31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КАДЕМИЧЕСКАЯ СТЕПЕНЬ – </a:t>
            </a:r>
          </a:p>
          <a:p>
            <a:pPr marL="0" indent="261938" algn="ctr">
              <a:spcAft>
                <a:spcPts val="0"/>
              </a:spcAft>
            </a:pPr>
            <a:r>
              <a:rPr lang="ru-RU" sz="2400" b="1" dirty="0" smtClean="0">
                <a:ln w="31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БАКАЛАВР  ЭКОНОМИКИ И БИЗНЕСА (4 ГОДА)  </a:t>
            </a:r>
            <a:endParaRPr lang="ru-RU" sz="2400" dirty="0" smtClean="0">
              <a:ln w="3175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01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26596828"/>
              </p:ext>
            </p:extLst>
          </p:nvPr>
        </p:nvGraphicFramePr>
        <p:xfrm>
          <a:off x="251520" y="188640"/>
          <a:ext cx="864096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771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6" y="764704"/>
            <a:ext cx="9144000" cy="4510112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5618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5421" y="5445224"/>
            <a:ext cx="8147247" cy="1040979"/>
          </a:xfrm>
        </p:spPr>
        <p:txBody>
          <a:bodyPr>
            <a:normAutofit fontScale="92500" lnSpcReduction="10000"/>
          </a:bodyPr>
          <a:lstStyle/>
          <a:p>
            <a:pPr lvl="0"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ОМ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ПРОФЕССИОНАЛЬНОЙ ДЕЯТЕЛЬНОСТИ ВЫПУСКНИКОВ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СПЕЦИАЛЬНОСТИ </a:t>
            </a:r>
          </a:p>
          <a:p>
            <a:pPr lvl="0"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5В051100 «МАРКЕТИНГ»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ЯВЛЯЕТСЯ:</a:t>
            </a:r>
          </a:p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291480"/>
              </p:ext>
            </p:extLst>
          </p:nvPr>
        </p:nvGraphicFramePr>
        <p:xfrm>
          <a:off x="251520" y="273051"/>
          <a:ext cx="8435280" cy="4740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768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39552" y="5805264"/>
            <a:ext cx="8208912" cy="9361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ФУНКЦИИ ПРОФЕССИОНАЛЬНОЙ ДЕЯТЕЛЬНОСТИ СПЕЦИАЛИСТОВ В ОБЛАСТИ МАРКЕТИНГА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39405573"/>
              </p:ext>
            </p:extLst>
          </p:nvPr>
        </p:nvGraphicFramePr>
        <p:xfrm>
          <a:off x="251520" y="19472"/>
          <a:ext cx="8892480" cy="5929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592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84108F-F958-48DE-B4D9-0C00D9059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">
                                            <p:graphicEl>
                                              <a:dgm id="{2384108F-F958-48DE-B4D9-0C00D9059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C5F2C-E3A5-488F-9557-D746DA3F5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3">
                                            <p:graphicEl>
                                              <a:dgm id="{CE5C5F2C-E3A5-488F-9557-D746DA3F5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37164D-5328-4C66-92FC-088ED4BB9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3">
                                            <p:graphicEl>
                                              <a:dgm id="{6637164D-5328-4C66-92FC-088ED4BB94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AB0807-0D7E-425A-9B70-3EFD11849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3">
                                            <p:graphicEl>
                                              <a:dgm id="{12AB0807-0D7E-425A-9B70-3EFD11849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7AF2D0-6F64-452A-A8CC-CB284E18F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3">
                                            <p:graphicEl>
                                              <a:dgm id="{947AF2D0-6F64-452A-A8CC-CB284E18F5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7E77BE-38C3-427A-BF87-1767D1480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750"/>
                                        <p:tgtEl>
                                          <p:spTgt spid="3">
                                            <p:graphicEl>
                                              <a:dgm id="{5B7E77BE-38C3-427A-BF87-1767D14801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C5D1EA-79AE-4839-A546-F12CB4F4B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750"/>
                                        <p:tgtEl>
                                          <p:spTgt spid="3">
                                            <p:graphicEl>
                                              <a:dgm id="{E5C5D1EA-79AE-4839-A546-F12CB4F4BB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EB554C-4AF3-4C07-AB58-B74443370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750"/>
                                        <p:tgtEl>
                                          <p:spTgt spid="3">
                                            <p:graphicEl>
                                              <a:dgm id="{FAEB554C-4AF3-4C07-AB58-B74443370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B2DEAA-973E-4EED-B6D5-3DB3E9E5E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750"/>
                                        <p:tgtEl>
                                          <p:spTgt spid="3">
                                            <p:graphicEl>
                                              <a:dgm id="{17B2DEAA-973E-4EED-B6D5-3DB3E9E5EF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6C1327-71DE-41C0-BE3E-36845A8B7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750"/>
                                        <p:tgtEl>
                                          <p:spTgt spid="3">
                                            <p:graphicEl>
                                              <a:dgm id="{726C1327-71DE-41C0-BE3E-36845A8B7B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2D57A5-CFF4-46F3-A301-56AFC656E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750"/>
                                        <p:tgtEl>
                                          <p:spTgt spid="3">
                                            <p:graphicEl>
                                              <a:dgm id="{C62D57A5-CFF4-46F3-A301-56AFC656E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6318B2-B09F-4DA3-BF49-11EC70C27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750"/>
                                        <p:tgtEl>
                                          <p:spTgt spid="3">
                                            <p:graphicEl>
                                              <a:dgm id="{0B6318B2-B09F-4DA3-BF49-11EC70C27A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3"/>
          <p:cNvSpPr>
            <a:spLocks noGrp="1"/>
          </p:cNvSpPr>
          <p:nvPr>
            <p:ph type="body" sz="half" idx="2"/>
          </p:nvPr>
        </p:nvSpPr>
        <p:spPr>
          <a:xfrm>
            <a:off x="539552" y="836712"/>
            <a:ext cx="7992888" cy="504056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СФЕРАМИ ПРОФЕССИОНАЛЬНОЙ ДЕЯТЕЛЬНОСТИ ВЫПУСКНИКОВ ПО ДАННОЙ СПЕ­ЦИАЛЬНОСТИ ЯВЛЯЮТСЯ РЕАЛЬНЫЙ СЕКТОР ЭКОНОМИКИ, ФИНАНСОВО-БАНКОВСКАЯ СИСТЕМА, БИЗНЕС И ПРЕДПРИНИМАТЕЛЬСТВО </a:t>
            </a:r>
            <a:endParaRPr lang="ru-RU" sz="3200" b="1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5"/>
          <a:stretch/>
        </p:blipFill>
        <p:spPr>
          <a:xfrm>
            <a:off x="-22448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640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323528" y="5103118"/>
            <a:ext cx="8136904" cy="1728192"/>
          </a:xfrm>
        </p:spPr>
        <p:txBody>
          <a:bodyPr anchor="ctr">
            <a:normAutofit fontScale="77500" lnSpcReduction="20000"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Учебный процесс по подготовке бакалавров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маркетинга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осуществляют высококвалифицированные специалисты, значительную часть которых составляют доктора и кандидаты наук.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" r="5506"/>
          <a:stretch>
            <a:fillRect/>
          </a:stretch>
        </p:blipFill>
        <p:spPr>
          <a:xfrm>
            <a:off x="323528" y="260648"/>
            <a:ext cx="7920880" cy="4688433"/>
          </a:xfrm>
        </p:spPr>
      </p:pic>
    </p:spTree>
    <p:extLst>
      <p:ext uri="{BB962C8B-B14F-4D97-AF65-F5344CB8AC3E}">
        <p14:creationId xmlns:p14="http://schemas.microsoft.com/office/powerpoint/2010/main" val="60226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Буклеты ОП\фото\DSC_947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7" t="8800" r="4404" b="847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специалистов ведется по дневной, заочной и сокращенной формам обучения на государственном и русском языках.</a:t>
            </a:r>
          </a:p>
          <a:p>
            <a:pPr marL="0" indent="0" algn="just">
              <a:buNone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kk-KZ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kk-KZ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kk-K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kk-KZ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Профильным предметом является география.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Обучение ведется за счет образовательных грантов, а также на договорной основе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8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961" y="2967335"/>
            <a:ext cx="81535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 </a:t>
            </a:r>
          </a:p>
        </p:txBody>
      </p:sp>
    </p:spTree>
    <p:extLst>
      <p:ext uri="{BB962C8B-B14F-4D97-AF65-F5344CB8AC3E}">
        <p14:creationId xmlns:p14="http://schemas.microsoft.com/office/powerpoint/2010/main" val="385660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267</TotalTime>
  <Words>247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5В051100 «МАРКЕТИНГ»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28</cp:revision>
  <dcterms:created xsi:type="dcterms:W3CDTF">2012-12-13T05:06:25Z</dcterms:created>
  <dcterms:modified xsi:type="dcterms:W3CDTF">2016-10-27T05:03:34Z</dcterms:modified>
</cp:coreProperties>
</file>