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81" r:id="rId8"/>
    <p:sldId id="282" r:id="rId9"/>
    <p:sldId id="289" r:id="rId10"/>
    <p:sldId id="290" r:id="rId11"/>
    <p:sldId id="291" r:id="rId12"/>
    <p:sldId id="292" r:id="rId13"/>
    <p:sldId id="297" r:id="rId14"/>
    <p:sldId id="294" r:id="rId15"/>
    <p:sldId id="295" r:id="rId16"/>
    <p:sldId id="296" r:id="rId17"/>
    <p:sldId id="298" r:id="rId18"/>
    <p:sldId id="299" r:id="rId19"/>
    <p:sldId id="300" r:id="rId20"/>
    <p:sldId id="301" r:id="rId21"/>
    <p:sldId id="28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0"/>
    <a:srgbClr val="FFFFFF"/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958" autoAdjust="0"/>
  </p:normalViewPr>
  <p:slideViewPr>
    <p:cSldViewPr>
      <p:cViewPr>
        <p:scale>
          <a:sx n="70" d="100"/>
          <a:sy n="70" d="100"/>
        </p:scale>
        <p:origin x="-11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C7F7B-38D6-4B1D-A4B0-398CDA514A8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546E71-BF33-4A88-BCD4-B51DF7FD334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Виды терроризма</a:t>
          </a:r>
          <a:endParaRPr lang="ru-RU" dirty="0">
            <a:solidFill>
              <a:schemeClr val="tx1"/>
            </a:solidFill>
          </a:endParaRPr>
        </a:p>
      </dgm:t>
    </dgm:pt>
    <dgm:pt modelId="{8A3AFFA6-F928-4C0D-B9FD-5360476D191B}" type="parTrans" cxnId="{DB4046FA-A4F7-4764-A2C4-40AC8C50EE6E}">
      <dgm:prSet/>
      <dgm:spPr/>
      <dgm:t>
        <a:bodyPr/>
        <a:lstStyle/>
        <a:p>
          <a:endParaRPr lang="ru-RU"/>
        </a:p>
      </dgm:t>
    </dgm:pt>
    <dgm:pt modelId="{0F41D1A2-388B-4F7C-B9B0-6D09F1ABD869}" type="sibTrans" cxnId="{DB4046FA-A4F7-4764-A2C4-40AC8C50EE6E}">
      <dgm:prSet/>
      <dgm:spPr/>
      <dgm:t>
        <a:bodyPr/>
        <a:lstStyle/>
        <a:p>
          <a:endParaRPr lang="ru-RU"/>
        </a:p>
      </dgm:t>
    </dgm:pt>
    <dgm:pt modelId="{178B4A11-51EB-4BA7-A76C-B28E48BEA22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Терроризм одиночек</a:t>
          </a:r>
          <a:endParaRPr lang="ru-RU" dirty="0">
            <a:solidFill>
              <a:schemeClr val="tx1"/>
            </a:solidFill>
          </a:endParaRPr>
        </a:p>
      </dgm:t>
    </dgm:pt>
    <dgm:pt modelId="{E0726079-FA8B-4DE9-A192-430E20010927}" type="parTrans" cxnId="{7E88C8A6-95BB-47E6-B4A5-CCA1EB17A2FC}">
      <dgm:prSet/>
      <dgm:spPr/>
      <dgm:t>
        <a:bodyPr/>
        <a:lstStyle/>
        <a:p>
          <a:endParaRPr lang="ru-RU"/>
        </a:p>
      </dgm:t>
    </dgm:pt>
    <dgm:pt modelId="{174D4293-CF3D-4179-830E-DE3F1FA6C8A5}" type="sibTrans" cxnId="{7E88C8A6-95BB-47E6-B4A5-CCA1EB17A2FC}">
      <dgm:prSet/>
      <dgm:spPr/>
      <dgm:t>
        <a:bodyPr/>
        <a:lstStyle/>
        <a:p>
          <a:endParaRPr lang="ru-RU"/>
        </a:p>
      </dgm:t>
    </dgm:pt>
    <dgm:pt modelId="{3B2A45BA-7621-400A-ADE2-88026DFC72C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Организованный </a:t>
          </a:r>
        </a:p>
        <a:p>
          <a:r>
            <a:rPr lang="ru-RU" dirty="0" smtClean="0">
              <a:solidFill>
                <a:schemeClr val="tx1"/>
              </a:solidFill>
            </a:rPr>
            <a:t>(коллективный терроризм)</a:t>
          </a:r>
          <a:endParaRPr lang="ru-RU" dirty="0">
            <a:solidFill>
              <a:schemeClr val="tx1"/>
            </a:solidFill>
          </a:endParaRPr>
        </a:p>
      </dgm:t>
    </dgm:pt>
    <dgm:pt modelId="{C3F42965-5E84-4DF7-A264-566D984848C3}" type="parTrans" cxnId="{0DFF8B75-6345-4630-800C-D80D357E0F15}">
      <dgm:prSet/>
      <dgm:spPr/>
      <dgm:t>
        <a:bodyPr/>
        <a:lstStyle/>
        <a:p>
          <a:endParaRPr lang="ru-RU"/>
        </a:p>
      </dgm:t>
    </dgm:pt>
    <dgm:pt modelId="{17B7EEF2-9968-4A2B-89A9-4A21F89EB986}" type="sibTrans" cxnId="{0DFF8B75-6345-4630-800C-D80D357E0F15}">
      <dgm:prSet/>
      <dgm:spPr/>
      <dgm:t>
        <a:bodyPr/>
        <a:lstStyle/>
        <a:p>
          <a:endParaRPr lang="ru-RU"/>
        </a:p>
      </dgm:t>
    </dgm:pt>
    <dgm:pt modelId="{54975F17-7782-4054-A323-6CEE335976A4}" type="pres">
      <dgm:prSet presAssocID="{D2EC7F7B-38D6-4B1D-A4B0-398CDA514A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A32172-ACCE-42C7-959E-89CE935DE7DD}" type="pres">
      <dgm:prSet presAssocID="{08546E71-BF33-4A88-BCD4-B51DF7FD334E}" presName="hierRoot1" presStyleCnt="0">
        <dgm:presLayoutVars>
          <dgm:hierBranch val="init"/>
        </dgm:presLayoutVars>
      </dgm:prSet>
      <dgm:spPr/>
    </dgm:pt>
    <dgm:pt modelId="{AC093A8B-B58A-4A05-B0EB-9C280373E798}" type="pres">
      <dgm:prSet presAssocID="{08546E71-BF33-4A88-BCD4-B51DF7FD334E}" presName="rootComposite1" presStyleCnt="0"/>
      <dgm:spPr/>
    </dgm:pt>
    <dgm:pt modelId="{2E4F9752-CB5F-45C6-9372-F365AA965836}" type="pres">
      <dgm:prSet presAssocID="{08546E71-BF33-4A88-BCD4-B51DF7FD334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29416D-F5A5-48D6-8745-D74C8663E35A}" type="pres">
      <dgm:prSet presAssocID="{08546E71-BF33-4A88-BCD4-B51DF7FD334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0B401B-0426-438C-ABD1-BF3DE04BFE12}" type="pres">
      <dgm:prSet presAssocID="{08546E71-BF33-4A88-BCD4-B51DF7FD334E}" presName="hierChild2" presStyleCnt="0"/>
      <dgm:spPr/>
    </dgm:pt>
    <dgm:pt modelId="{4D0F64BC-84B7-4F18-9B1D-9491F65CDBEF}" type="pres">
      <dgm:prSet presAssocID="{E0726079-FA8B-4DE9-A192-430E2001092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67131140-7492-4AAE-9F8A-FFB9B156F289}" type="pres">
      <dgm:prSet presAssocID="{178B4A11-51EB-4BA7-A76C-B28E48BEA22B}" presName="hierRoot2" presStyleCnt="0">
        <dgm:presLayoutVars>
          <dgm:hierBranch val="init"/>
        </dgm:presLayoutVars>
      </dgm:prSet>
      <dgm:spPr/>
    </dgm:pt>
    <dgm:pt modelId="{F9180335-168A-4E03-9FA5-84992D090188}" type="pres">
      <dgm:prSet presAssocID="{178B4A11-51EB-4BA7-A76C-B28E48BEA22B}" presName="rootComposite" presStyleCnt="0"/>
      <dgm:spPr/>
    </dgm:pt>
    <dgm:pt modelId="{D303A648-D780-428C-9C28-0A6081341F0E}" type="pres">
      <dgm:prSet presAssocID="{178B4A11-51EB-4BA7-A76C-B28E48BEA22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2AFA18-7202-4632-B0CD-AE94F9EF880C}" type="pres">
      <dgm:prSet presAssocID="{178B4A11-51EB-4BA7-A76C-B28E48BEA22B}" presName="rootConnector" presStyleLbl="node2" presStyleIdx="0" presStyleCnt="2"/>
      <dgm:spPr/>
      <dgm:t>
        <a:bodyPr/>
        <a:lstStyle/>
        <a:p>
          <a:endParaRPr lang="ru-RU"/>
        </a:p>
      </dgm:t>
    </dgm:pt>
    <dgm:pt modelId="{91F4F956-2534-460A-B97E-0DA4B2A37A37}" type="pres">
      <dgm:prSet presAssocID="{178B4A11-51EB-4BA7-A76C-B28E48BEA22B}" presName="hierChild4" presStyleCnt="0"/>
      <dgm:spPr/>
    </dgm:pt>
    <dgm:pt modelId="{A7723E36-E8DF-4170-B7A5-200A99A26817}" type="pres">
      <dgm:prSet presAssocID="{178B4A11-51EB-4BA7-A76C-B28E48BEA22B}" presName="hierChild5" presStyleCnt="0"/>
      <dgm:spPr/>
    </dgm:pt>
    <dgm:pt modelId="{DE52A25A-A320-451E-8289-656E8A3B4627}" type="pres">
      <dgm:prSet presAssocID="{C3F42965-5E84-4DF7-A264-566D984848C3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D93BF14-6C6E-492A-829C-8A6C2695C29C}" type="pres">
      <dgm:prSet presAssocID="{3B2A45BA-7621-400A-ADE2-88026DFC72CF}" presName="hierRoot2" presStyleCnt="0">
        <dgm:presLayoutVars>
          <dgm:hierBranch val="init"/>
        </dgm:presLayoutVars>
      </dgm:prSet>
      <dgm:spPr/>
    </dgm:pt>
    <dgm:pt modelId="{0E6B75F4-0737-4C78-B1B5-7DBB0460429E}" type="pres">
      <dgm:prSet presAssocID="{3B2A45BA-7621-400A-ADE2-88026DFC72CF}" presName="rootComposite" presStyleCnt="0"/>
      <dgm:spPr/>
    </dgm:pt>
    <dgm:pt modelId="{5EA54563-392B-4E08-A2BA-1BC2DEE7E9FE}" type="pres">
      <dgm:prSet presAssocID="{3B2A45BA-7621-400A-ADE2-88026DFC72CF}" presName="rootText" presStyleLbl="node2" presStyleIdx="1" presStyleCnt="2" custLinFactNeighborX="3546" custLinFactNeighborY="44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3FC492-3730-47D4-A9E4-B1F1BA893ED8}" type="pres">
      <dgm:prSet presAssocID="{3B2A45BA-7621-400A-ADE2-88026DFC72CF}" presName="rootConnector" presStyleLbl="node2" presStyleIdx="1" presStyleCnt="2"/>
      <dgm:spPr/>
      <dgm:t>
        <a:bodyPr/>
        <a:lstStyle/>
        <a:p>
          <a:endParaRPr lang="ru-RU"/>
        </a:p>
      </dgm:t>
    </dgm:pt>
    <dgm:pt modelId="{40732ADA-D189-4C4D-B11C-9016A465FD75}" type="pres">
      <dgm:prSet presAssocID="{3B2A45BA-7621-400A-ADE2-88026DFC72CF}" presName="hierChild4" presStyleCnt="0"/>
      <dgm:spPr/>
    </dgm:pt>
    <dgm:pt modelId="{8C78C650-676A-4795-8A83-63BDC2E620BA}" type="pres">
      <dgm:prSet presAssocID="{3B2A45BA-7621-400A-ADE2-88026DFC72CF}" presName="hierChild5" presStyleCnt="0"/>
      <dgm:spPr/>
    </dgm:pt>
    <dgm:pt modelId="{1EA378C7-8D70-482C-9A30-1AD94DB93608}" type="pres">
      <dgm:prSet presAssocID="{08546E71-BF33-4A88-BCD4-B51DF7FD334E}" presName="hierChild3" presStyleCnt="0"/>
      <dgm:spPr/>
    </dgm:pt>
  </dgm:ptLst>
  <dgm:cxnLst>
    <dgm:cxn modelId="{29F9F95A-D5AD-456A-8250-9AE3FCB7638F}" type="presOf" srcId="{08546E71-BF33-4A88-BCD4-B51DF7FD334E}" destId="{2E4F9752-CB5F-45C6-9372-F365AA965836}" srcOrd="0" destOrd="0" presId="urn:microsoft.com/office/officeart/2005/8/layout/orgChart1"/>
    <dgm:cxn modelId="{4138514F-6F81-41BF-A8FB-87668E588696}" type="presOf" srcId="{3B2A45BA-7621-400A-ADE2-88026DFC72CF}" destId="{5EA54563-392B-4E08-A2BA-1BC2DEE7E9FE}" srcOrd="0" destOrd="0" presId="urn:microsoft.com/office/officeart/2005/8/layout/orgChart1"/>
    <dgm:cxn modelId="{E5D93FC4-9471-4279-A541-1291FB30EBF5}" type="presOf" srcId="{C3F42965-5E84-4DF7-A264-566D984848C3}" destId="{DE52A25A-A320-451E-8289-656E8A3B4627}" srcOrd="0" destOrd="0" presId="urn:microsoft.com/office/officeart/2005/8/layout/orgChart1"/>
    <dgm:cxn modelId="{EE5A9151-15B7-4E63-9A6F-93D6F734006C}" type="presOf" srcId="{178B4A11-51EB-4BA7-A76C-B28E48BEA22B}" destId="{D303A648-D780-428C-9C28-0A6081341F0E}" srcOrd="0" destOrd="0" presId="urn:microsoft.com/office/officeart/2005/8/layout/orgChart1"/>
    <dgm:cxn modelId="{54E133E9-7610-4744-9053-B7929FB1B088}" type="presOf" srcId="{178B4A11-51EB-4BA7-A76C-B28E48BEA22B}" destId="{8A2AFA18-7202-4632-B0CD-AE94F9EF880C}" srcOrd="1" destOrd="0" presId="urn:microsoft.com/office/officeart/2005/8/layout/orgChart1"/>
    <dgm:cxn modelId="{F5E5CCDC-3219-4F70-892D-8FA77D96D234}" type="presOf" srcId="{D2EC7F7B-38D6-4B1D-A4B0-398CDA514A81}" destId="{54975F17-7782-4054-A323-6CEE335976A4}" srcOrd="0" destOrd="0" presId="urn:microsoft.com/office/officeart/2005/8/layout/orgChart1"/>
    <dgm:cxn modelId="{0DFF8B75-6345-4630-800C-D80D357E0F15}" srcId="{08546E71-BF33-4A88-BCD4-B51DF7FD334E}" destId="{3B2A45BA-7621-400A-ADE2-88026DFC72CF}" srcOrd="1" destOrd="0" parTransId="{C3F42965-5E84-4DF7-A264-566D984848C3}" sibTransId="{17B7EEF2-9968-4A2B-89A9-4A21F89EB986}"/>
    <dgm:cxn modelId="{E61080A6-D5B7-4A47-8C41-46242A1DAD38}" type="presOf" srcId="{E0726079-FA8B-4DE9-A192-430E20010927}" destId="{4D0F64BC-84B7-4F18-9B1D-9491F65CDBEF}" srcOrd="0" destOrd="0" presId="urn:microsoft.com/office/officeart/2005/8/layout/orgChart1"/>
    <dgm:cxn modelId="{19A7F284-4A22-4BB7-B0F9-DDC4B1F625A2}" type="presOf" srcId="{3B2A45BA-7621-400A-ADE2-88026DFC72CF}" destId="{723FC492-3730-47D4-A9E4-B1F1BA893ED8}" srcOrd="1" destOrd="0" presId="urn:microsoft.com/office/officeart/2005/8/layout/orgChart1"/>
    <dgm:cxn modelId="{7E88C8A6-95BB-47E6-B4A5-CCA1EB17A2FC}" srcId="{08546E71-BF33-4A88-BCD4-B51DF7FD334E}" destId="{178B4A11-51EB-4BA7-A76C-B28E48BEA22B}" srcOrd="0" destOrd="0" parTransId="{E0726079-FA8B-4DE9-A192-430E20010927}" sibTransId="{174D4293-CF3D-4179-830E-DE3F1FA6C8A5}"/>
    <dgm:cxn modelId="{DB4046FA-A4F7-4764-A2C4-40AC8C50EE6E}" srcId="{D2EC7F7B-38D6-4B1D-A4B0-398CDA514A81}" destId="{08546E71-BF33-4A88-BCD4-B51DF7FD334E}" srcOrd="0" destOrd="0" parTransId="{8A3AFFA6-F928-4C0D-B9FD-5360476D191B}" sibTransId="{0F41D1A2-388B-4F7C-B9B0-6D09F1ABD869}"/>
    <dgm:cxn modelId="{8C391417-69D1-48BD-9360-1E9DB4635C56}" type="presOf" srcId="{08546E71-BF33-4A88-BCD4-B51DF7FD334E}" destId="{8C29416D-F5A5-48D6-8745-D74C8663E35A}" srcOrd="1" destOrd="0" presId="urn:microsoft.com/office/officeart/2005/8/layout/orgChart1"/>
    <dgm:cxn modelId="{A2488356-36BD-457B-9837-01DB784D8A45}" type="presParOf" srcId="{54975F17-7782-4054-A323-6CEE335976A4}" destId="{6DA32172-ACCE-42C7-959E-89CE935DE7DD}" srcOrd="0" destOrd="0" presId="urn:microsoft.com/office/officeart/2005/8/layout/orgChart1"/>
    <dgm:cxn modelId="{F4892EFA-9344-44A8-9F45-AF58BCAFB6DF}" type="presParOf" srcId="{6DA32172-ACCE-42C7-959E-89CE935DE7DD}" destId="{AC093A8B-B58A-4A05-B0EB-9C280373E798}" srcOrd="0" destOrd="0" presId="urn:microsoft.com/office/officeart/2005/8/layout/orgChart1"/>
    <dgm:cxn modelId="{FB8F6E2E-00AA-43FE-9433-DFB812950D0C}" type="presParOf" srcId="{AC093A8B-B58A-4A05-B0EB-9C280373E798}" destId="{2E4F9752-CB5F-45C6-9372-F365AA965836}" srcOrd="0" destOrd="0" presId="urn:microsoft.com/office/officeart/2005/8/layout/orgChart1"/>
    <dgm:cxn modelId="{8319EAA1-B747-40F4-82ED-476D95E37D30}" type="presParOf" srcId="{AC093A8B-B58A-4A05-B0EB-9C280373E798}" destId="{8C29416D-F5A5-48D6-8745-D74C8663E35A}" srcOrd="1" destOrd="0" presId="urn:microsoft.com/office/officeart/2005/8/layout/orgChart1"/>
    <dgm:cxn modelId="{A1F1AD0E-3425-489B-B107-703EA58C72BE}" type="presParOf" srcId="{6DA32172-ACCE-42C7-959E-89CE935DE7DD}" destId="{AE0B401B-0426-438C-ABD1-BF3DE04BFE12}" srcOrd="1" destOrd="0" presId="urn:microsoft.com/office/officeart/2005/8/layout/orgChart1"/>
    <dgm:cxn modelId="{8028FE7C-2932-4061-8999-7D92944648DF}" type="presParOf" srcId="{AE0B401B-0426-438C-ABD1-BF3DE04BFE12}" destId="{4D0F64BC-84B7-4F18-9B1D-9491F65CDBEF}" srcOrd="0" destOrd="0" presId="urn:microsoft.com/office/officeart/2005/8/layout/orgChart1"/>
    <dgm:cxn modelId="{004D9AF6-9E5D-42E7-B5C0-A6BB3F1BE591}" type="presParOf" srcId="{AE0B401B-0426-438C-ABD1-BF3DE04BFE12}" destId="{67131140-7492-4AAE-9F8A-FFB9B156F289}" srcOrd="1" destOrd="0" presId="urn:microsoft.com/office/officeart/2005/8/layout/orgChart1"/>
    <dgm:cxn modelId="{A39805AE-3C0D-4F98-A34F-7ACE38041C3C}" type="presParOf" srcId="{67131140-7492-4AAE-9F8A-FFB9B156F289}" destId="{F9180335-168A-4E03-9FA5-84992D090188}" srcOrd="0" destOrd="0" presId="urn:microsoft.com/office/officeart/2005/8/layout/orgChart1"/>
    <dgm:cxn modelId="{B410AA6F-3D56-488C-A841-0B0033CDEE0A}" type="presParOf" srcId="{F9180335-168A-4E03-9FA5-84992D090188}" destId="{D303A648-D780-428C-9C28-0A6081341F0E}" srcOrd="0" destOrd="0" presId="urn:microsoft.com/office/officeart/2005/8/layout/orgChart1"/>
    <dgm:cxn modelId="{0EAFFFD2-F62B-41B5-BE86-3BCEF2C8AE64}" type="presParOf" srcId="{F9180335-168A-4E03-9FA5-84992D090188}" destId="{8A2AFA18-7202-4632-B0CD-AE94F9EF880C}" srcOrd="1" destOrd="0" presId="urn:microsoft.com/office/officeart/2005/8/layout/orgChart1"/>
    <dgm:cxn modelId="{A1C538F5-154C-4331-A35D-837A316F29B9}" type="presParOf" srcId="{67131140-7492-4AAE-9F8A-FFB9B156F289}" destId="{91F4F956-2534-460A-B97E-0DA4B2A37A37}" srcOrd="1" destOrd="0" presId="urn:microsoft.com/office/officeart/2005/8/layout/orgChart1"/>
    <dgm:cxn modelId="{DD3C5104-BA58-4343-96A2-CB95126B37FD}" type="presParOf" srcId="{67131140-7492-4AAE-9F8A-FFB9B156F289}" destId="{A7723E36-E8DF-4170-B7A5-200A99A26817}" srcOrd="2" destOrd="0" presId="urn:microsoft.com/office/officeart/2005/8/layout/orgChart1"/>
    <dgm:cxn modelId="{5BAB3C10-89F9-4E58-81D2-78FF0374D56F}" type="presParOf" srcId="{AE0B401B-0426-438C-ABD1-BF3DE04BFE12}" destId="{DE52A25A-A320-451E-8289-656E8A3B4627}" srcOrd="2" destOrd="0" presId="urn:microsoft.com/office/officeart/2005/8/layout/orgChart1"/>
    <dgm:cxn modelId="{93767CF3-997E-4A05-8841-B25AE0FD1507}" type="presParOf" srcId="{AE0B401B-0426-438C-ABD1-BF3DE04BFE12}" destId="{0D93BF14-6C6E-492A-829C-8A6C2695C29C}" srcOrd="3" destOrd="0" presId="urn:microsoft.com/office/officeart/2005/8/layout/orgChart1"/>
    <dgm:cxn modelId="{7C1EF10B-3E48-4C22-9F06-B0B9E356E1DA}" type="presParOf" srcId="{0D93BF14-6C6E-492A-829C-8A6C2695C29C}" destId="{0E6B75F4-0737-4C78-B1B5-7DBB0460429E}" srcOrd="0" destOrd="0" presId="urn:microsoft.com/office/officeart/2005/8/layout/orgChart1"/>
    <dgm:cxn modelId="{290EC2A2-F7EC-430B-AEA7-FCB54607C74D}" type="presParOf" srcId="{0E6B75F4-0737-4C78-B1B5-7DBB0460429E}" destId="{5EA54563-392B-4E08-A2BA-1BC2DEE7E9FE}" srcOrd="0" destOrd="0" presId="urn:microsoft.com/office/officeart/2005/8/layout/orgChart1"/>
    <dgm:cxn modelId="{CF50EA4E-E042-4474-B572-EB5E05B85379}" type="presParOf" srcId="{0E6B75F4-0737-4C78-B1B5-7DBB0460429E}" destId="{723FC492-3730-47D4-A9E4-B1F1BA893ED8}" srcOrd="1" destOrd="0" presId="urn:microsoft.com/office/officeart/2005/8/layout/orgChart1"/>
    <dgm:cxn modelId="{E436AF60-FA88-4E33-A72A-348389A13CBA}" type="presParOf" srcId="{0D93BF14-6C6E-492A-829C-8A6C2695C29C}" destId="{40732ADA-D189-4C4D-B11C-9016A465FD75}" srcOrd="1" destOrd="0" presId="urn:microsoft.com/office/officeart/2005/8/layout/orgChart1"/>
    <dgm:cxn modelId="{21B46118-9A1B-4ACE-B94F-BF2228A819E4}" type="presParOf" srcId="{0D93BF14-6C6E-492A-829C-8A6C2695C29C}" destId="{8C78C650-676A-4795-8A83-63BDC2E620BA}" srcOrd="2" destOrd="0" presId="urn:microsoft.com/office/officeart/2005/8/layout/orgChart1"/>
    <dgm:cxn modelId="{CFA7FF9E-E647-4E26-8090-9ED229A7D68C}" type="presParOf" srcId="{6DA32172-ACCE-42C7-959E-89CE935DE7DD}" destId="{1EA378C7-8D70-482C-9A30-1AD94DB936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95491C-FEE9-4636-AFC2-800A0D2857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B4BAD6-AE2E-4B8B-B477-6A139BB70FC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Виды экстремизма </a:t>
          </a:r>
        </a:p>
        <a:p>
          <a:r>
            <a:rPr lang="ru-RU" sz="2400" b="1" dirty="0" smtClean="0">
              <a:solidFill>
                <a:schemeClr val="tx1"/>
              </a:solidFill>
            </a:rPr>
            <a:t>(научная литература)</a:t>
          </a:r>
          <a:endParaRPr lang="ru-RU" sz="2400" b="1" dirty="0">
            <a:solidFill>
              <a:schemeClr val="tx1"/>
            </a:solidFill>
          </a:endParaRPr>
        </a:p>
      </dgm:t>
    </dgm:pt>
    <dgm:pt modelId="{5259F057-3754-43B3-889B-E062F33AE4A2}" type="parTrans" cxnId="{A2B9B44D-BB70-419E-B796-FD999A4ED1DA}">
      <dgm:prSet/>
      <dgm:spPr/>
      <dgm:t>
        <a:bodyPr/>
        <a:lstStyle/>
        <a:p>
          <a:endParaRPr lang="ru-RU"/>
        </a:p>
      </dgm:t>
    </dgm:pt>
    <dgm:pt modelId="{2C13F342-9EEA-427F-A684-7566CDB26D64}" type="sibTrans" cxnId="{A2B9B44D-BB70-419E-B796-FD999A4ED1DA}">
      <dgm:prSet/>
      <dgm:spPr/>
      <dgm:t>
        <a:bodyPr/>
        <a:lstStyle/>
        <a:p>
          <a:endParaRPr lang="ru-RU"/>
        </a:p>
      </dgm:t>
    </dgm:pt>
    <dgm:pt modelId="{90CE1727-E78A-43C2-BE5A-39EF0ABDEFC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Политический </a:t>
          </a:r>
          <a:endParaRPr lang="ru-RU" b="1" dirty="0">
            <a:solidFill>
              <a:schemeClr val="tx1"/>
            </a:solidFill>
          </a:endParaRPr>
        </a:p>
      </dgm:t>
    </dgm:pt>
    <dgm:pt modelId="{53F6FC77-5967-42BE-B939-5391346284F7}" type="parTrans" cxnId="{8AC96EF1-DF6C-4961-943C-0A1259C8A662}">
      <dgm:prSet/>
      <dgm:spPr/>
      <dgm:t>
        <a:bodyPr/>
        <a:lstStyle/>
        <a:p>
          <a:endParaRPr lang="ru-RU"/>
        </a:p>
      </dgm:t>
    </dgm:pt>
    <dgm:pt modelId="{9FBDE72B-2C8B-41FA-BD17-D33CFD5D1D39}" type="sibTrans" cxnId="{8AC96EF1-DF6C-4961-943C-0A1259C8A662}">
      <dgm:prSet/>
      <dgm:spPr/>
      <dgm:t>
        <a:bodyPr/>
        <a:lstStyle/>
        <a:p>
          <a:endParaRPr lang="ru-RU"/>
        </a:p>
      </dgm:t>
    </dgm:pt>
    <dgm:pt modelId="{8D39E197-BED0-4C29-BF90-285F7322035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Национальный</a:t>
          </a:r>
          <a:r>
            <a:rPr lang="ru-RU" dirty="0" smtClean="0"/>
            <a:t> </a:t>
          </a:r>
          <a:endParaRPr lang="ru-RU" dirty="0"/>
        </a:p>
      </dgm:t>
    </dgm:pt>
    <dgm:pt modelId="{533D7758-E752-4DF2-AD9C-EA9176F7517B}" type="parTrans" cxnId="{7235B588-4397-43E4-948C-D36C27960CEC}">
      <dgm:prSet/>
      <dgm:spPr/>
      <dgm:t>
        <a:bodyPr/>
        <a:lstStyle/>
        <a:p>
          <a:endParaRPr lang="ru-RU"/>
        </a:p>
      </dgm:t>
    </dgm:pt>
    <dgm:pt modelId="{26A0499D-0E64-423B-B748-3CD63A519958}" type="sibTrans" cxnId="{7235B588-4397-43E4-948C-D36C27960CEC}">
      <dgm:prSet/>
      <dgm:spPr/>
      <dgm:t>
        <a:bodyPr/>
        <a:lstStyle/>
        <a:p>
          <a:endParaRPr lang="ru-RU"/>
        </a:p>
      </dgm:t>
    </dgm:pt>
    <dgm:pt modelId="{9E4670D9-27F3-4D77-8991-717274D870D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Религиозный</a:t>
          </a:r>
          <a:endParaRPr lang="ru-RU" b="1" dirty="0">
            <a:solidFill>
              <a:schemeClr val="tx1"/>
            </a:solidFill>
          </a:endParaRPr>
        </a:p>
      </dgm:t>
    </dgm:pt>
    <dgm:pt modelId="{EFCCDC61-10B2-4E83-9985-581026DDB9D6}" type="parTrans" cxnId="{6960F993-5596-466F-BCDC-0187345D33DC}">
      <dgm:prSet/>
      <dgm:spPr/>
      <dgm:t>
        <a:bodyPr/>
        <a:lstStyle/>
        <a:p>
          <a:endParaRPr lang="ru-RU"/>
        </a:p>
      </dgm:t>
    </dgm:pt>
    <dgm:pt modelId="{47AE345A-2477-438C-B967-B2B078C7A6E0}" type="sibTrans" cxnId="{6960F993-5596-466F-BCDC-0187345D33DC}">
      <dgm:prSet/>
      <dgm:spPr/>
      <dgm:t>
        <a:bodyPr/>
        <a:lstStyle/>
        <a:p>
          <a:endParaRPr lang="ru-RU"/>
        </a:p>
      </dgm:t>
    </dgm:pt>
    <dgm:pt modelId="{63F453F7-6A52-415B-8E60-057740243FED}" type="pres">
      <dgm:prSet presAssocID="{8D95491C-FEE9-4636-AFC2-800A0D2857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B18AC53-5A31-4125-96A5-E731E562C9CD}" type="pres">
      <dgm:prSet presAssocID="{06B4BAD6-AE2E-4B8B-B477-6A139BB70FCB}" presName="hierRoot1" presStyleCnt="0">
        <dgm:presLayoutVars>
          <dgm:hierBranch val="init"/>
        </dgm:presLayoutVars>
      </dgm:prSet>
      <dgm:spPr/>
    </dgm:pt>
    <dgm:pt modelId="{7A71D074-4EE1-4456-B8EB-6838E0409A26}" type="pres">
      <dgm:prSet presAssocID="{06B4BAD6-AE2E-4B8B-B477-6A139BB70FCB}" presName="rootComposite1" presStyleCnt="0"/>
      <dgm:spPr/>
    </dgm:pt>
    <dgm:pt modelId="{0CD9EAD7-A949-4ABC-BCEB-6B0FAF2AE8F5}" type="pres">
      <dgm:prSet presAssocID="{06B4BAD6-AE2E-4B8B-B477-6A139BB70FCB}" presName="rootText1" presStyleLbl="node0" presStyleIdx="0" presStyleCnt="1" custScaleX="1732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A507C8-E165-4991-B02D-9BF2B4694FD0}" type="pres">
      <dgm:prSet presAssocID="{06B4BAD6-AE2E-4B8B-B477-6A139BB70FC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EC1C822-D6C4-498A-B0B9-F952E8601A5C}" type="pres">
      <dgm:prSet presAssocID="{06B4BAD6-AE2E-4B8B-B477-6A139BB70FCB}" presName="hierChild2" presStyleCnt="0"/>
      <dgm:spPr/>
    </dgm:pt>
    <dgm:pt modelId="{4CC8D643-75F4-4C19-898F-34E7CB69B488}" type="pres">
      <dgm:prSet presAssocID="{53F6FC77-5967-42BE-B939-5391346284F7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4AA8262-3810-45CE-8023-C75FABC05202}" type="pres">
      <dgm:prSet presAssocID="{90CE1727-E78A-43C2-BE5A-39EF0ABDEFCA}" presName="hierRoot2" presStyleCnt="0">
        <dgm:presLayoutVars>
          <dgm:hierBranch val="init"/>
        </dgm:presLayoutVars>
      </dgm:prSet>
      <dgm:spPr/>
    </dgm:pt>
    <dgm:pt modelId="{C7D32CDE-7468-47C3-BD63-962964C47B78}" type="pres">
      <dgm:prSet presAssocID="{90CE1727-E78A-43C2-BE5A-39EF0ABDEFCA}" presName="rootComposite" presStyleCnt="0"/>
      <dgm:spPr/>
    </dgm:pt>
    <dgm:pt modelId="{C8C160E3-56E1-484A-9BF8-BE3087D6EB58}" type="pres">
      <dgm:prSet presAssocID="{90CE1727-E78A-43C2-BE5A-39EF0ABDEFC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DD6261-ED84-4190-8B16-B46D11A6FB00}" type="pres">
      <dgm:prSet presAssocID="{90CE1727-E78A-43C2-BE5A-39EF0ABDEFCA}" presName="rootConnector" presStyleLbl="node2" presStyleIdx="0" presStyleCnt="3"/>
      <dgm:spPr/>
      <dgm:t>
        <a:bodyPr/>
        <a:lstStyle/>
        <a:p>
          <a:endParaRPr lang="ru-RU"/>
        </a:p>
      </dgm:t>
    </dgm:pt>
    <dgm:pt modelId="{306D7787-33D0-418A-9EF5-39C4BCA3A8A2}" type="pres">
      <dgm:prSet presAssocID="{90CE1727-E78A-43C2-BE5A-39EF0ABDEFCA}" presName="hierChild4" presStyleCnt="0"/>
      <dgm:spPr/>
    </dgm:pt>
    <dgm:pt modelId="{25231F3E-4AC2-47B0-8843-F767FB6BC37D}" type="pres">
      <dgm:prSet presAssocID="{90CE1727-E78A-43C2-BE5A-39EF0ABDEFCA}" presName="hierChild5" presStyleCnt="0"/>
      <dgm:spPr/>
    </dgm:pt>
    <dgm:pt modelId="{6B3D745B-81B7-4D5B-BDAF-FDD087ED8FC0}" type="pres">
      <dgm:prSet presAssocID="{533D7758-E752-4DF2-AD9C-EA9176F7517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736F4D7-D230-4906-B813-96643B1E072C}" type="pres">
      <dgm:prSet presAssocID="{8D39E197-BED0-4C29-BF90-285F7322035D}" presName="hierRoot2" presStyleCnt="0">
        <dgm:presLayoutVars>
          <dgm:hierBranch val="init"/>
        </dgm:presLayoutVars>
      </dgm:prSet>
      <dgm:spPr/>
    </dgm:pt>
    <dgm:pt modelId="{0906C50E-95C0-40A7-BFC4-DF0D555A1213}" type="pres">
      <dgm:prSet presAssocID="{8D39E197-BED0-4C29-BF90-285F7322035D}" presName="rootComposite" presStyleCnt="0"/>
      <dgm:spPr/>
    </dgm:pt>
    <dgm:pt modelId="{EB02B838-E851-413D-93A4-48A38E30F102}" type="pres">
      <dgm:prSet presAssocID="{8D39E197-BED0-4C29-BF90-285F7322035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D4EAE7-49A0-45C4-B840-31CCB03A4459}" type="pres">
      <dgm:prSet presAssocID="{8D39E197-BED0-4C29-BF90-285F7322035D}" presName="rootConnector" presStyleLbl="node2" presStyleIdx="1" presStyleCnt="3"/>
      <dgm:spPr/>
      <dgm:t>
        <a:bodyPr/>
        <a:lstStyle/>
        <a:p>
          <a:endParaRPr lang="ru-RU"/>
        </a:p>
      </dgm:t>
    </dgm:pt>
    <dgm:pt modelId="{EC8E13B7-E4FD-4D5A-9AB9-5FB1CE05748D}" type="pres">
      <dgm:prSet presAssocID="{8D39E197-BED0-4C29-BF90-285F7322035D}" presName="hierChild4" presStyleCnt="0"/>
      <dgm:spPr/>
    </dgm:pt>
    <dgm:pt modelId="{60D12242-F9B3-4A8B-ADE7-AF5D4F9DD47B}" type="pres">
      <dgm:prSet presAssocID="{8D39E197-BED0-4C29-BF90-285F7322035D}" presName="hierChild5" presStyleCnt="0"/>
      <dgm:spPr/>
    </dgm:pt>
    <dgm:pt modelId="{C298A989-71A9-436A-8E63-68625344A24E}" type="pres">
      <dgm:prSet presAssocID="{EFCCDC61-10B2-4E83-9985-581026DDB9D6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A4AE05A-27D7-44A3-8F81-E32F2725E2F8}" type="pres">
      <dgm:prSet presAssocID="{9E4670D9-27F3-4D77-8991-717274D870D3}" presName="hierRoot2" presStyleCnt="0">
        <dgm:presLayoutVars>
          <dgm:hierBranch val="init"/>
        </dgm:presLayoutVars>
      </dgm:prSet>
      <dgm:spPr/>
    </dgm:pt>
    <dgm:pt modelId="{0AFA73AD-C53A-41EE-83DB-82FA382FE10E}" type="pres">
      <dgm:prSet presAssocID="{9E4670D9-27F3-4D77-8991-717274D870D3}" presName="rootComposite" presStyleCnt="0"/>
      <dgm:spPr/>
    </dgm:pt>
    <dgm:pt modelId="{34229F0B-41E8-454C-BD93-E7CF52DA31CF}" type="pres">
      <dgm:prSet presAssocID="{9E4670D9-27F3-4D77-8991-717274D870D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E13D47-4123-448F-8BE7-15D3B970D381}" type="pres">
      <dgm:prSet presAssocID="{9E4670D9-27F3-4D77-8991-717274D870D3}" presName="rootConnector" presStyleLbl="node2" presStyleIdx="2" presStyleCnt="3"/>
      <dgm:spPr/>
      <dgm:t>
        <a:bodyPr/>
        <a:lstStyle/>
        <a:p>
          <a:endParaRPr lang="ru-RU"/>
        </a:p>
      </dgm:t>
    </dgm:pt>
    <dgm:pt modelId="{75E5C752-CE3C-44FD-9E51-044DCDCB8949}" type="pres">
      <dgm:prSet presAssocID="{9E4670D9-27F3-4D77-8991-717274D870D3}" presName="hierChild4" presStyleCnt="0"/>
      <dgm:spPr/>
    </dgm:pt>
    <dgm:pt modelId="{96D02CAB-783E-4629-894D-35CE4469F915}" type="pres">
      <dgm:prSet presAssocID="{9E4670D9-27F3-4D77-8991-717274D870D3}" presName="hierChild5" presStyleCnt="0"/>
      <dgm:spPr/>
    </dgm:pt>
    <dgm:pt modelId="{AEBBEA0C-081D-4A87-BF78-B61359892CA4}" type="pres">
      <dgm:prSet presAssocID="{06B4BAD6-AE2E-4B8B-B477-6A139BB70FCB}" presName="hierChild3" presStyleCnt="0"/>
      <dgm:spPr/>
    </dgm:pt>
  </dgm:ptLst>
  <dgm:cxnLst>
    <dgm:cxn modelId="{3CE18355-2A9B-494B-B50F-7833D4829A55}" type="presOf" srcId="{8D95491C-FEE9-4636-AFC2-800A0D2857D0}" destId="{63F453F7-6A52-415B-8E60-057740243FED}" srcOrd="0" destOrd="0" presId="urn:microsoft.com/office/officeart/2005/8/layout/orgChart1"/>
    <dgm:cxn modelId="{C3747A46-011D-4D49-95B6-F6BC050D62CD}" type="presOf" srcId="{06B4BAD6-AE2E-4B8B-B477-6A139BB70FCB}" destId="{0CD9EAD7-A949-4ABC-BCEB-6B0FAF2AE8F5}" srcOrd="0" destOrd="0" presId="urn:microsoft.com/office/officeart/2005/8/layout/orgChart1"/>
    <dgm:cxn modelId="{A6A6E8DB-0760-43DF-AF80-A8C08905C8F1}" type="presOf" srcId="{06B4BAD6-AE2E-4B8B-B477-6A139BB70FCB}" destId="{B1A507C8-E165-4991-B02D-9BF2B4694FD0}" srcOrd="1" destOrd="0" presId="urn:microsoft.com/office/officeart/2005/8/layout/orgChart1"/>
    <dgm:cxn modelId="{FBD77FE2-CA20-4941-847A-AC4FBF6B2B3F}" type="presOf" srcId="{8D39E197-BED0-4C29-BF90-285F7322035D}" destId="{F1D4EAE7-49A0-45C4-B840-31CCB03A4459}" srcOrd="1" destOrd="0" presId="urn:microsoft.com/office/officeart/2005/8/layout/orgChart1"/>
    <dgm:cxn modelId="{8AC96EF1-DF6C-4961-943C-0A1259C8A662}" srcId="{06B4BAD6-AE2E-4B8B-B477-6A139BB70FCB}" destId="{90CE1727-E78A-43C2-BE5A-39EF0ABDEFCA}" srcOrd="0" destOrd="0" parTransId="{53F6FC77-5967-42BE-B939-5391346284F7}" sibTransId="{9FBDE72B-2C8B-41FA-BD17-D33CFD5D1D39}"/>
    <dgm:cxn modelId="{DFE74C5C-EDAF-4142-9161-22329F88D0E5}" type="presOf" srcId="{8D39E197-BED0-4C29-BF90-285F7322035D}" destId="{EB02B838-E851-413D-93A4-48A38E30F102}" srcOrd="0" destOrd="0" presId="urn:microsoft.com/office/officeart/2005/8/layout/orgChart1"/>
    <dgm:cxn modelId="{A2B9B44D-BB70-419E-B796-FD999A4ED1DA}" srcId="{8D95491C-FEE9-4636-AFC2-800A0D2857D0}" destId="{06B4BAD6-AE2E-4B8B-B477-6A139BB70FCB}" srcOrd="0" destOrd="0" parTransId="{5259F057-3754-43B3-889B-E062F33AE4A2}" sibTransId="{2C13F342-9EEA-427F-A684-7566CDB26D64}"/>
    <dgm:cxn modelId="{56C44AD0-14EB-4A4D-A5DC-F5A7EDA266DE}" type="presOf" srcId="{90CE1727-E78A-43C2-BE5A-39EF0ABDEFCA}" destId="{6ADD6261-ED84-4190-8B16-B46D11A6FB00}" srcOrd="1" destOrd="0" presId="urn:microsoft.com/office/officeart/2005/8/layout/orgChart1"/>
    <dgm:cxn modelId="{3A158F1F-2DDA-4B8B-A94B-43C020F1B4F3}" type="presOf" srcId="{9E4670D9-27F3-4D77-8991-717274D870D3}" destId="{34229F0B-41E8-454C-BD93-E7CF52DA31CF}" srcOrd="0" destOrd="0" presId="urn:microsoft.com/office/officeart/2005/8/layout/orgChart1"/>
    <dgm:cxn modelId="{47672E09-9C2D-4130-8067-0481F716AEE5}" type="presOf" srcId="{533D7758-E752-4DF2-AD9C-EA9176F7517B}" destId="{6B3D745B-81B7-4D5B-BDAF-FDD087ED8FC0}" srcOrd="0" destOrd="0" presId="urn:microsoft.com/office/officeart/2005/8/layout/orgChart1"/>
    <dgm:cxn modelId="{3066D085-0D0D-4D41-A687-F67D453C8840}" type="presOf" srcId="{9E4670D9-27F3-4D77-8991-717274D870D3}" destId="{DBE13D47-4123-448F-8BE7-15D3B970D381}" srcOrd="1" destOrd="0" presId="urn:microsoft.com/office/officeart/2005/8/layout/orgChart1"/>
    <dgm:cxn modelId="{BBD50D3D-D35A-40BA-85EF-BDB9FDCF4889}" type="presOf" srcId="{EFCCDC61-10B2-4E83-9985-581026DDB9D6}" destId="{C298A989-71A9-436A-8E63-68625344A24E}" srcOrd="0" destOrd="0" presId="urn:microsoft.com/office/officeart/2005/8/layout/orgChart1"/>
    <dgm:cxn modelId="{CB00DCF6-C65B-4F9B-A92F-EB67A830F78B}" type="presOf" srcId="{53F6FC77-5967-42BE-B939-5391346284F7}" destId="{4CC8D643-75F4-4C19-898F-34E7CB69B488}" srcOrd="0" destOrd="0" presId="urn:microsoft.com/office/officeart/2005/8/layout/orgChart1"/>
    <dgm:cxn modelId="{6960F993-5596-466F-BCDC-0187345D33DC}" srcId="{06B4BAD6-AE2E-4B8B-B477-6A139BB70FCB}" destId="{9E4670D9-27F3-4D77-8991-717274D870D3}" srcOrd="2" destOrd="0" parTransId="{EFCCDC61-10B2-4E83-9985-581026DDB9D6}" sibTransId="{47AE345A-2477-438C-B967-B2B078C7A6E0}"/>
    <dgm:cxn modelId="{7235B588-4397-43E4-948C-D36C27960CEC}" srcId="{06B4BAD6-AE2E-4B8B-B477-6A139BB70FCB}" destId="{8D39E197-BED0-4C29-BF90-285F7322035D}" srcOrd="1" destOrd="0" parTransId="{533D7758-E752-4DF2-AD9C-EA9176F7517B}" sibTransId="{26A0499D-0E64-423B-B748-3CD63A519958}"/>
    <dgm:cxn modelId="{7DA82868-50D4-440D-B7EC-E086DC970D26}" type="presOf" srcId="{90CE1727-E78A-43C2-BE5A-39EF0ABDEFCA}" destId="{C8C160E3-56E1-484A-9BF8-BE3087D6EB58}" srcOrd="0" destOrd="0" presId="urn:microsoft.com/office/officeart/2005/8/layout/orgChart1"/>
    <dgm:cxn modelId="{AD340410-EEA5-42F7-B5F2-D5F597980637}" type="presParOf" srcId="{63F453F7-6A52-415B-8E60-057740243FED}" destId="{1B18AC53-5A31-4125-96A5-E731E562C9CD}" srcOrd="0" destOrd="0" presId="urn:microsoft.com/office/officeart/2005/8/layout/orgChart1"/>
    <dgm:cxn modelId="{0C80338A-770B-4E6C-BD44-062E9291359D}" type="presParOf" srcId="{1B18AC53-5A31-4125-96A5-E731E562C9CD}" destId="{7A71D074-4EE1-4456-B8EB-6838E0409A26}" srcOrd="0" destOrd="0" presId="urn:microsoft.com/office/officeart/2005/8/layout/orgChart1"/>
    <dgm:cxn modelId="{37E89D99-560D-4581-8792-4F97BC626509}" type="presParOf" srcId="{7A71D074-4EE1-4456-B8EB-6838E0409A26}" destId="{0CD9EAD7-A949-4ABC-BCEB-6B0FAF2AE8F5}" srcOrd="0" destOrd="0" presId="urn:microsoft.com/office/officeart/2005/8/layout/orgChart1"/>
    <dgm:cxn modelId="{5923E38E-3119-4357-868E-0991E18B8829}" type="presParOf" srcId="{7A71D074-4EE1-4456-B8EB-6838E0409A26}" destId="{B1A507C8-E165-4991-B02D-9BF2B4694FD0}" srcOrd="1" destOrd="0" presId="urn:microsoft.com/office/officeart/2005/8/layout/orgChart1"/>
    <dgm:cxn modelId="{A250E7B8-7816-4365-8F5A-CBCBBC9641BA}" type="presParOf" srcId="{1B18AC53-5A31-4125-96A5-E731E562C9CD}" destId="{2EC1C822-D6C4-498A-B0B9-F952E8601A5C}" srcOrd="1" destOrd="0" presId="urn:microsoft.com/office/officeart/2005/8/layout/orgChart1"/>
    <dgm:cxn modelId="{17741462-9FB5-4AEC-830D-50C74EFAF119}" type="presParOf" srcId="{2EC1C822-D6C4-498A-B0B9-F952E8601A5C}" destId="{4CC8D643-75F4-4C19-898F-34E7CB69B488}" srcOrd="0" destOrd="0" presId="urn:microsoft.com/office/officeart/2005/8/layout/orgChart1"/>
    <dgm:cxn modelId="{D909A7AD-9F9B-4994-8564-E1A3F807CE28}" type="presParOf" srcId="{2EC1C822-D6C4-498A-B0B9-F952E8601A5C}" destId="{D4AA8262-3810-45CE-8023-C75FABC05202}" srcOrd="1" destOrd="0" presId="urn:microsoft.com/office/officeart/2005/8/layout/orgChart1"/>
    <dgm:cxn modelId="{CAABAC94-2C4B-4B5A-A432-A444D741968A}" type="presParOf" srcId="{D4AA8262-3810-45CE-8023-C75FABC05202}" destId="{C7D32CDE-7468-47C3-BD63-962964C47B78}" srcOrd="0" destOrd="0" presId="urn:microsoft.com/office/officeart/2005/8/layout/orgChart1"/>
    <dgm:cxn modelId="{7C67CC5F-CF8E-46EE-BEF2-3FEAF02A7A55}" type="presParOf" srcId="{C7D32CDE-7468-47C3-BD63-962964C47B78}" destId="{C8C160E3-56E1-484A-9BF8-BE3087D6EB58}" srcOrd="0" destOrd="0" presId="urn:microsoft.com/office/officeart/2005/8/layout/orgChart1"/>
    <dgm:cxn modelId="{5B82D28E-08C8-4C21-890A-8CCD52B61796}" type="presParOf" srcId="{C7D32CDE-7468-47C3-BD63-962964C47B78}" destId="{6ADD6261-ED84-4190-8B16-B46D11A6FB00}" srcOrd="1" destOrd="0" presId="urn:microsoft.com/office/officeart/2005/8/layout/orgChart1"/>
    <dgm:cxn modelId="{77E3FA57-B745-47F1-A73C-BA3011D5B6FB}" type="presParOf" srcId="{D4AA8262-3810-45CE-8023-C75FABC05202}" destId="{306D7787-33D0-418A-9EF5-39C4BCA3A8A2}" srcOrd="1" destOrd="0" presId="urn:microsoft.com/office/officeart/2005/8/layout/orgChart1"/>
    <dgm:cxn modelId="{BED0BBB0-FEB0-4FEC-8714-C634B152520E}" type="presParOf" srcId="{D4AA8262-3810-45CE-8023-C75FABC05202}" destId="{25231F3E-4AC2-47B0-8843-F767FB6BC37D}" srcOrd="2" destOrd="0" presId="urn:microsoft.com/office/officeart/2005/8/layout/orgChart1"/>
    <dgm:cxn modelId="{164F367A-8077-4F72-80F3-8F4022601046}" type="presParOf" srcId="{2EC1C822-D6C4-498A-B0B9-F952E8601A5C}" destId="{6B3D745B-81B7-4D5B-BDAF-FDD087ED8FC0}" srcOrd="2" destOrd="0" presId="urn:microsoft.com/office/officeart/2005/8/layout/orgChart1"/>
    <dgm:cxn modelId="{0FE3F9B7-56A5-4829-AAE1-C99189A10079}" type="presParOf" srcId="{2EC1C822-D6C4-498A-B0B9-F952E8601A5C}" destId="{3736F4D7-D230-4906-B813-96643B1E072C}" srcOrd="3" destOrd="0" presId="urn:microsoft.com/office/officeart/2005/8/layout/orgChart1"/>
    <dgm:cxn modelId="{FAA50B5E-0673-4B41-907D-80418F2F6A5A}" type="presParOf" srcId="{3736F4D7-D230-4906-B813-96643B1E072C}" destId="{0906C50E-95C0-40A7-BFC4-DF0D555A1213}" srcOrd="0" destOrd="0" presId="urn:microsoft.com/office/officeart/2005/8/layout/orgChart1"/>
    <dgm:cxn modelId="{B981308E-DD56-4E01-8218-83406E05FF89}" type="presParOf" srcId="{0906C50E-95C0-40A7-BFC4-DF0D555A1213}" destId="{EB02B838-E851-413D-93A4-48A38E30F102}" srcOrd="0" destOrd="0" presId="urn:microsoft.com/office/officeart/2005/8/layout/orgChart1"/>
    <dgm:cxn modelId="{2597AFA2-4B22-4B1B-A9C4-A083054E6022}" type="presParOf" srcId="{0906C50E-95C0-40A7-BFC4-DF0D555A1213}" destId="{F1D4EAE7-49A0-45C4-B840-31CCB03A4459}" srcOrd="1" destOrd="0" presId="urn:microsoft.com/office/officeart/2005/8/layout/orgChart1"/>
    <dgm:cxn modelId="{08D3CA7D-C118-4C3E-BBF3-0A0C9C238BA6}" type="presParOf" srcId="{3736F4D7-D230-4906-B813-96643B1E072C}" destId="{EC8E13B7-E4FD-4D5A-9AB9-5FB1CE05748D}" srcOrd="1" destOrd="0" presId="urn:microsoft.com/office/officeart/2005/8/layout/orgChart1"/>
    <dgm:cxn modelId="{49C96215-F93D-4CEC-972E-DAFB71C2A7C0}" type="presParOf" srcId="{3736F4D7-D230-4906-B813-96643B1E072C}" destId="{60D12242-F9B3-4A8B-ADE7-AF5D4F9DD47B}" srcOrd="2" destOrd="0" presId="urn:microsoft.com/office/officeart/2005/8/layout/orgChart1"/>
    <dgm:cxn modelId="{3333B60F-FB8F-4A95-A645-6A34BABF48BA}" type="presParOf" srcId="{2EC1C822-D6C4-498A-B0B9-F952E8601A5C}" destId="{C298A989-71A9-436A-8E63-68625344A24E}" srcOrd="4" destOrd="0" presId="urn:microsoft.com/office/officeart/2005/8/layout/orgChart1"/>
    <dgm:cxn modelId="{25D2AB2E-8090-4740-8B94-52DD35F409E7}" type="presParOf" srcId="{2EC1C822-D6C4-498A-B0B9-F952E8601A5C}" destId="{6A4AE05A-27D7-44A3-8F81-E32F2725E2F8}" srcOrd="5" destOrd="0" presId="urn:microsoft.com/office/officeart/2005/8/layout/orgChart1"/>
    <dgm:cxn modelId="{B272FB44-4D81-4249-AD7D-99278A316788}" type="presParOf" srcId="{6A4AE05A-27D7-44A3-8F81-E32F2725E2F8}" destId="{0AFA73AD-C53A-41EE-83DB-82FA382FE10E}" srcOrd="0" destOrd="0" presId="urn:microsoft.com/office/officeart/2005/8/layout/orgChart1"/>
    <dgm:cxn modelId="{A4530C7C-A238-4C02-96FA-782A8F9E385C}" type="presParOf" srcId="{0AFA73AD-C53A-41EE-83DB-82FA382FE10E}" destId="{34229F0B-41E8-454C-BD93-E7CF52DA31CF}" srcOrd="0" destOrd="0" presId="urn:microsoft.com/office/officeart/2005/8/layout/orgChart1"/>
    <dgm:cxn modelId="{F76A933F-EB16-440A-997A-A424D715FEC9}" type="presParOf" srcId="{0AFA73AD-C53A-41EE-83DB-82FA382FE10E}" destId="{DBE13D47-4123-448F-8BE7-15D3B970D381}" srcOrd="1" destOrd="0" presId="urn:microsoft.com/office/officeart/2005/8/layout/orgChart1"/>
    <dgm:cxn modelId="{44721CAF-3759-4A75-95C0-E3C3415DB1AD}" type="presParOf" srcId="{6A4AE05A-27D7-44A3-8F81-E32F2725E2F8}" destId="{75E5C752-CE3C-44FD-9E51-044DCDCB8949}" srcOrd="1" destOrd="0" presId="urn:microsoft.com/office/officeart/2005/8/layout/orgChart1"/>
    <dgm:cxn modelId="{DB9BB702-7700-487D-BC34-62EDE609D360}" type="presParOf" srcId="{6A4AE05A-27D7-44A3-8F81-E32F2725E2F8}" destId="{96D02CAB-783E-4629-894D-35CE4469F915}" srcOrd="2" destOrd="0" presId="urn:microsoft.com/office/officeart/2005/8/layout/orgChart1"/>
    <dgm:cxn modelId="{5C00684F-925A-40F1-ABBE-E90E8E2357E9}" type="presParOf" srcId="{1B18AC53-5A31-4125-96A5-E731E562C9CD}" destId="{AEBBEA0C-081D-4A87-BF78-B61359892CA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kz/images/search?source=wiz&amp;img_url=http://cs11347.vk.me/u123811735/148933292/s_0b895c62.jpg&amp;text=%D1%8D%D0%BA%D1%81%D1%82%D1%80%D0%B5%D0%BC%D0%B8%D0%B7%D0%BC%20%D1%84%D0%BE%D1%82%D0%BE&amp;noreask=1&amp;pos=2&amp;lr=164&amp;rpt=simage" TargetMode="External"/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193198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143125" y="285750"/>
            <a:ext cx="6821488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КАРАГАНДИНСКИЙ ГОСУДАРСТВЕННЫЙ ТЕХНИЧЕСКИЙ УНИВЕРСИТЕТ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ndar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09873" y="2304408"/>
            <a:ext cx="6072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Факультатив: Казахстанское право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0074" y="2924944"/>
            <a:ext cx="6072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Законодательство Республики Казахстан о противодействии религиозному экстремизму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4984922"/>
            <a:ext cx="41403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err="1"/>
              <a:t>Ныгыман</a:t>
            </a:r>
            <a:r>
              <a:rPr lang="ru-RU" sz="2000" b="1" dirty="0"/>
              <a:t> Ж.А.,</a:t>
            </a:r>
            <a:endParaRPr lang="ru-RU" sz="2000" dirty="0"/>
          </a:p>
          <a:p>
            <a:pPr algn="r"/>
            <a:r>
              <a:rPr lang="ru-RU" sz="2000" dirty="0"/>
              <a:t>преподаватель </a:t>
            </a:r>
          </a:p>
          <a:p>
            <a:pPr algn="r"/>
            <a:r>
              <a:rPr lang="ru-RU" sz="2000" dirty="0"/>
              <a:t>кафедры </a:t>
            </a:r>
            <a:r>
              <a:rPr lang="en-US" sz="2000" dirty="0" smtClean="0"/>
              <a:t>C</a:t>
            </a:r>
            <a:r>
              <a:rPr lang="ru-RU" sz="2000" dirty="0" smtClean="0"/>
              <a:t>Г</a:t>
            </a:r>
            <a:r>
              <a:rPr lang="ru-RU" sz="2000" dirty="0"/>
              <a:t>Д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4641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404664"/>
            <a:ext cx="7408333" cy="21602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Экстремизм </a:t>
            </a:r>
            <a:r>
              <a:rPr lang="ru-RU" sz="2800" b="1" dirty="0"/>
              <a:t>национальный </a:t>
            </a:r>
            <a:r>
              <a:rPr lang="ru-RU" sz="2800" dirty="0"/>
              <a:t>выступает под лозунгом защиты «своего народа», его экономических интересов, культурных ценностей, национального языка и т.д. в ущерб представителям других национальностей</a:t>
            </a:r>
          </a:p>
        </p:txBody>
      </p:sp>
      <p:pic>
        <p:nvPicPr>
          <p:cNvPr id="7170" name="Picture 2" descr="https://im1-tub-kz.yandex.net/i?id=82c49b3786143093bbe9ecd3ec9e5687&amp;n=33&amp;h=190&amp;w=3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22289"/>
            <a:ext cx="5688629" cy="355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51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404664"/>
            <a:ext cx="7804389" cy="1512168"/>
          </a:xfrm>
        </p:spPr>
        <p:txBody>
          <a:bodyPr>
            <a:noAutofit/>
          </a:bodyPr>
          <a:lstStyle/>
          <a:p>
            <a:pPr marL="1247457" lvl="6" indent="0" algn="ctr">
              <a:buNone/>
            </a:pPr>
            <a:r>
              <a:rPr lang="ru-RU" sz="2600" dirty="0"/>
              <a:t>Под </a:t>
            </a:r>
            <a:r>
              <a:rPr lang="ru-RU" sz="2600" b="1" dirty="0"/>
              <a:t>религиозным экстремизмом </a:t>
            </a:r>
            <a:r>
              <a:rPr lang="ru-RU" sz="2600" dirty="0"/>
              <a:t>понимается нетерпимость к представителям той же или других </a:t>
            </a:r>
            <a:r>
              <a:rPr lang="ru-RU" sz="2600" dirty="0" smtClean="0"/>
              <a:t>религий. </a:t>
            </a:r>
            <a:endParaRPr lang="ru-RU" sz="2600" dirty="0">
              <a:solidFill>
                <a:schemeClr val="tx1"/>
              </a:solidFill>
            </a:endParaRPr>
          </a:p>
        </p:txBody>
      </p:sp>
      <p:pic>
        <p:nvPicPr>
          <p:cNvPr id="8194" name="Picture 2" descr="http://i129.photobucket.com/albums/p224/Ybeetse/Nazislam_Hezbolla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7620000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78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166573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Религиозный экстремизм </a:t>
            </a:r>
            <a:r>
              <a:rPr lang="ru-RU" sz="2800" dirty="0" smtClean="0">
                <a:solidFill>
                  <a:schemeClr val="tx1"/>
                </a:solidFill>
              </a:rPr>
              <a:t>- социальное </a:t>
            </a:r>
            <a:r>
              <a:rPr lang="ru-RU" sz="2800" dirty="0">
                <a:solidFill>
                  <a:schemeClr val="tx1"/>
                </a:solidFill>
              </a:rPr>
              <a:t>явление, существующее в следующих взаимосвязанных формах: религиозное сознание; религиозная идеология; деятельность по реализации религиозной доктрины, провозглашенной единственно истинной; организационные формы осуществления религиозной доктрины, в частности, религиозные экстремистские организации (тоталитарные секты)</a:t>
            </a:r>
          </a:p>
        </p:txBody>
      </p:sp>
    </p:spTree>
    <p:extLst>
      <p:ext uri="{BB962C8B-B14F-4D97-AF65-F5344CB8AC3E}">
        <p14:creationId xmlns:p14="http://schemas.microsoft.com/office/powerpoint/2010/main" val="99883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048001" y="2444750"/>
            <a:ext cx="2748136" cy="16748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Причины религиозного</a:t>
            </a:r>
          </a:p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экстремизма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 rot="-5400000">
            <a:off x="3953757" y="1617536"/>
            <a:ext cx="936625" cy="648890"/>
          </a:xfrm>
          <a:prstGeom prst="notchedRightArrow">
            <a:avLst>
              <a:gd name="adj1" fmla="val 50000"/>
              <a:gd name="adj2" fmla="val 250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00541" y="842248"/>
            <a:ext cx="3563541" cy="62150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latin typeface="Calibri" pitchFamily="34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РЕЛИГИОЗНЫЕ</a:t>
            </a:r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endParaRPr lang="ru-RU" b="1" dirty="0">
              <a:latin typeface="Calibri" pitchFamily="34" charset="0"/>
            </a:endParaRPr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 rot="-1596335">
            <a:off x="5796371" y="2795375"/>
            <a:ext cx="746522" cy="649288"/>
          </a:xfrm>
          <a:prstGeom prst="notchedRightArrow">
            <a:avLst>
              <a:gd name="adj1" fmla="val 50000"/>
              <a:gd name="adj2" fmla="val 250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16216" y="2384274"/>
            <a:ext cx="2495241" cy="8553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latin typeface="Calibri" pitchFamily="34" charset="0"/>
            </a:endParaRPr>
          </a:p>
          <a:p>
            <a:pPr algn="ctr"/>
            <a:endParaRPr lang="ru-RU" dirty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ПСИХОЛОГИЧЕСКИЕ</a:t>
            </a:r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endParaRPr lang="ru-RU" b="1" dirty="0">
              <a:latin typeface="Calibri" pitchFamily="34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3998004">
            <a:off x="5101541" y="4113475"/>
            <a:ext cx="1177925" cy="648890"/>
          </a:xfrm>
          <a:prstGeom prst="notchedRightArrow">
            <a:avLst>
              <a:gd name="adj1" fmla="val 50000"/>
              <a:gd name="adj2" fmla="val 388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810427" y="5107259"/>
            <a:ext cx="2819400" cy="96396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ИНТЕЛЛЕКТУАЛЬНЫЕ</a:t>
            </a:r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endParaRPr lang="ru-RU" b="1" dirty="0">
              <a:latin typeface="Calibri" pitchFamily="34" charset="0"/>
            </a:endParaRP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 rot="7640435">
            <a:off x="2485600" y="4146658"/>
            <a:ext cx="1308280" cy="648890"/>
          </a:xfrm>
          <a:prstGeom prst="notchedRightArrow">
            <a:avLst>
              <a:gd name="adj1" fmla="val 50000"/>
              <a:gd name="adj2" fmla="val 249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562044" y="5107259"/>
            <a:ext cx="3942758" cy="99094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latin typeface="Calibri" pitchFamily="34" charset="0"/>
            </a:endParaRPr>
          </a:p>
          <a:p>
            <a:pPr algn="ctr"/>
            <a:endParaRPr lang="ru-RU" dirty="0">
              <a:latin typeface="Calibri" pitchFamily="34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СОЦИАЛЬНО-ЭКОНОМИЧЕСКИЕ</a:t>
            </a:r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endParaRPr lang="ru-RU" b="1" dirty="0">
              <a:latin typeface="Calibri" pitchFamily="34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 rot="-9014224">
            <a:off x="2260009" y="2619792"/>
            <a:ext cx="881063" cy="649288"/>
          </a:xfrm>
          <a:prstGeom prst="notchedRightArrow">
            <a:avLst>
              <a:gd name="adj1" fmla="val 50000"/>
              <a:gd name="adj2" fmla="val 249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79512" y="2389511"/>
            <a:ext cx="2088530" cy="6996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ПОЛИТИЧЕСКИЕ</a:t>
            </a:r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0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4" grpId="1" animBg="1"/>
      <p:bldP spid="5" grpId="0" animBg="1"/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836712"/>
            <a:ext cx="8208912" cy="5544616"/>
          </a:xfrm>
        </p:spPr>
        <p:txBody>
          <a:bodyPr>
            <a:normAutofit/>
          </a:bodyPr>
          <a:lstStyle/>
          <a:p>
            <a:pPr marL="0" lvl="1" indent="303213" algn="just"/>
            <a:endParaRPr lang="en-US" sz="2800" dirty="0" smtClean="0"/>
          </a:p>
          <a:p>
            <a:pPr algn="ctr"/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Казахстане проделана значительная работа по созданию и совершенствованию законодательной базы для выявления и пресечения террористической и экстремистской деятельности. Так, в 1998 году был принят Закон РК «О национальной безопасности», а в июле 1999 года – Закон РК «О борьбе с терроризмом», определивший правовые и организационные основы борьбы с терроризмом в республике, порядок деятельности государственных органов и организаций, независимо от форм собственности, а также права, обязанности и гарантии граждан в связи с осуществлением борьбы с терроризмом.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7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3691" y="1052736"/>
            <a:ext cx="8208912" cy="519843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целях совершенствования противодействия религиозному экстремизму 19 февраля был принят Закон РК «О внесении изменений и дополнений в некоторые законодательные акты Республики Казахстан по вопросам борьбы с терроризмом», а уже в декабре 2003 года распоряжением Президента был создан Антитеррористический центр Комитета национальной безопасности, на который была возложена координация деятельности всех специальных, правоохранительных и иных ведомств по борьбе с терроризмом.</a:t>
            </a:r>
          </a:p>
        </p:txBody>
      </p:sp>
    </p:spTree>
    <p:extLst>
      <p:ext uri="{BB962C8B-B14F-4D97-AF65-F5344CB8AC3E}">
        <p14:creationId xmlns:p14="http://schemas.microsoft.com/office/powerpoint/2010/main" val="336148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08912" cy="5112568"/>
          </a:xfrm>
        </p:spPr>
        <p:txBody>
          <a:bodyPr>
            <a:no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en-US" sz="2800" dirty="0" smtClean="0"/>
              <a:t>	</a:t>
            </a:r>
            <a:r>
              <a:rPr lang="ru-RU" sz="2800" dirty="0">
                <a:solidFill>
                  <a:schemeClr val="tx1"/>
                </a:solidFill>
              </a:rPr>
              <a:t>Важным шагом государства на пути предотвращения деятельности экстремистских религиозных организаций в Казахстане стало принятие 8 июня 2005 года Закона РК «О внесении изменений и дополнений в некоторые законодательные акты Республики Казахстан по вопросам обеспечения национальной безопасности», который четко определил перечень уголовных преступлений, содержащих в себе признаки экстремизма.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10352"/>
          </a:xfrm>
        </p:spPr>
        <p:txBody>
          <a:bodyPr>
            <a:normAutofit fontScale="90000"/>
          </a:bodyPr>
          <a:lstStyle/>
          <a:p>
            <a:r>
              <a:rPr lang="kk-KZ" sz="4000" b="1" dirty="0"/>
              <a:t> 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998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54968"/>
          </a:xfrm>
        </p:spPr>
        <p:txBody>
          <a:bodyPr>
            <a:noAutofit/>
          </a:bodyPr>
          <a:lstStyle/>
          <a:p>
            <a:r>
              <a:rPr lang="kk-KZ" sz="2600" dirty="0" smtClean="0">
                <a:solidFill>
                  <a:schemeClr val="tx1"/>
                </a:solidFill>
              </a:rPr>
              <a:t/>
            </a:r>
            <a:br>
              <a:rPr lang="kk-KZ" sz="2600" dirty="0" smtClean="0">
                <a:solidFill>
                  <a:schemeClr val="tx1"/>
                </a:solidFill>
              </a:rPr>
            </a:br>
            <a:r>
              <a:rPr lang="kk-KZ" sz="2600" dirty="0">
                <a:solidFill>
                  <a:schemeClr val="tx1"/>
                </a:solidFill>
              </a:rPr>
              <a:t/>
            </a:r>
            <a:br>
              <a:rPr lang="kk-KZ" sz="2600" dirty="0">
                <a:solidFill>
                  <a:schemeClr val="tx1"/>
                </a:solidFill>
              </a:rPr>
            </a:br>
            <a:r>
              <a:rPr lang="kk-KZ" sz="2600" dirty="0" smtClean="0">
                <a:solidFill>
                  <a:schemeClr val="tx1"/>
                </a:solidFill>
              </a:rPr>
              <a:t>В </a:t>
            </a:r>
            <a:r>
              <a:rPr lang="kk-KZ" sz="2600" dirty="0">
                <a:solidFill>
                  <a:schemeClr val="tx1"/>
                </a:solidFill>
              </a:rPr>
              <a:t>2005 году в Республике Казахстан был принят Закон РК «О противодействии экстремизму», который, во-первых, запретил на территории Казахстана «</a:t>
            </a:r>
            <a:r>
              <a:rPr lang="ru-RU" sz="2600" dirty="0">
                <a:solidFill>
                  <a:schemeClr val="tx1"/>
                </a:solidFill>
              </a:rPr>
              <a:t>создание и деятельность организаций, структурных подразделений (филиалов и представительств) иностранных и (или) международных организаций, цели или действия которых направлены на осуществление экстремизма», а во-вторых,</a:t>
            </a:r>
            <a:r>
              <a:rPr lang="kk-KZ" sz="2600" dirty="0">
                <a:solidFill>
                  <a:schemeClr val="tx1"/>
                </a:solidFill>
              </a:rPr>
              <a:t> дал определение понятиям «экстремисткая организация», «экстремисткая деятельность», «экстремистские материалы», установил  порядок  признания организации экстремистской, а также обозначил ответственность организаций за осуществление экстремистской деятельности. </a:t>
            </a:r>
            <a:r>
              <a:rPr lang="ru-RU" sz="2600" dirty="0">
                <a:solidFill>
                  <a:schemeClr val="tx1"/>
                </a:solidFill>
              </a:rPr>
              <a:t/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5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898984"/>
          </a:xfrm>
        </p:spPr>
        <p:txBody>
          <a:bodyPr>
            <a:normAutofit fontScale="90000"/>
          </a:bodyPr>
          <a:lstStyle/>
          <a:p>
            <a:r>
              <a:rPr lang="kk-KZ" sz="2900" dirty="0" smtClean="0">
                <a:solidFill>
                  <a:schemeClr val="tx1"/>
                </a:solidFill>
              </a:rPr>
              <a:t/>
            </a:r>
            <a:br>
              <a:rPr lang="kk-KZ" sz="2900" dirty="0" smtClean="0">
                <a:solidFill>
                  <a:schemeClr val="tx1"/>
                </a:solidFill>
              </a:rPr>
            </a:br>
            <a:r>
              <a:rPr lang="kk-KZ" sz="2900" dirty="0" smtClean="0">
                <a:solidFill>
                  <a:schemeClr val="tx1"/>
                </a:solidFill>
              </a:rPr>
              <a:t>Важную </a:t>
            </a:r>
            <a:r>
              <a:rPr lang="kk-KZ" sz="2900" dirty="0">
                <a:solidFill>
                  <a:schemeClr val="tx1"/>
                </a:solidFill>
              </a:rPr>
              <a:t>роль в осуществлении профилактики и контроля за деятельностью в Казахстане религиозных экстремистских организаций, а также предотвращении их распространения сыграл принятый в августе 2009 года Закон РК «О противодействии легализации (отмыванию) доходов, полученных незаконным путем и финансированию терроризма». В соответствии с этим Законом был создан специальный уполномоченный орган – Комитет финансового мониторинга Министерства финансов, назначение которого – отслеживание финансовых потоков с целью своевременного выявления структур, осуществляющих финансирование экстремистских организаций.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37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466936"/>
          </a:xfrm>
        </p:spPr>
        <p:txBody>
          <a:bodyPr>
            <a:normAutofit fontScale="90000"/>
          </a:bodyPr>
          <a:lstStyle/>
          <a:p>
            <a:r>
              <a:rPr lang="kk-KZ" sz="2900" dirty="0" smtClean="0">
                <a:solidFill>
                  <a:schemeClr val="tx1"/>
                </a:solidFill>
              </a:rPr>
              <a:t/>
            </a:r>
            <a:br>
              <a:rPr lang="kk-KZ" sz="2900" dirty="0" smtClean="0">
                <a:solidFill>
                  <a:schemeClr val="tx1"/>
                </a:solidFill>
              </a:rPr>
            </a:br>
            <a:r>
              <a:rPr lang="kk-KZ" sz="2900" dirty="0">
                <a:solidFill>
                  <a:schemeClr val="tx1"/>
                </a:solidFill>
              </a:rPr>
              <a:t/>
            </a:r>
            <a:br>
              <a:rPr lang="kk-KZ" sz="2900" dirty="0">
                <a:solidFill>
                  <a:schemeClr val="tx1"/>
                </a:solidFill>
              </a:rPr>
            </a:br>
            <a:r>
              <a:rPr lang="kk-KZ" sz="2900" dirty="0" smtClean="0">
                <a:solidFill>
                  <a:schemeClr val="tx1"/>
                </a:solidFill>
              </a:rPr>
              <a:t/>
            </a:r>
            <a:br>
              <a:rPr lang="kk-KZ" sz="2900" dirty="0" smtClean="0">
                <a:solidFill>
                  <a:schemeClr val="tx1"/>
                </a:solidFill>
              </a:rPr>
            </a:br>
            <a:r>
              <a:rPr lang="kk-KZ" sz="2900" dirty="0">
                <a:solidFill>
                  <a:schemeClr val="tx1"/>
                </a:solidFill>
              </a:rPr>
              <a:t/>
            </a:r>
            <a:br>
              <a:rPr lang="kk-KZ" sz="2900" dirty="0">
                <a:solidFill>
                  <a:schemeClr val="tx1"/>
                </a:solidFill>
              </a:rPr>
            </a:br>
            <a:r>
              <a:rPr lang="kk-KZ" sz="2900" dirty="0" smtClean="0">
                <a:solidFill>
                  <a:schemeClr val="tx1"/>
                </a:solidFill>
              </a:rPr>
              <a:t>В </a:t>
            </a:r>
            <a:r>
              <a:rPr lang="kk-KZ" sz="2900" dirty="0">
                <a:solidFill>
                  <a:schemeClr val="tx1"/>
                </a:solidFill>
              </a:rPr>
              <a:t>целях приведения государственной системы противодействия терроризму в соответствие с международными нормами и принципами 8 апреля 2010 года был принят Закон РК «О внесении изменений и дополнений в некоторые законодательные акты Республики Казахстан по вопросам противодействия терроризму». Этим Законом были внесены коррективы в 5 кодексов и 11 законов Республики Казахстан, регулирующих религиозное законодательство, в том числе правила осуществления религиозной деятельности, финансирования религиозных организаций и т.д.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1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2534565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bg1">
                  <a:lumMod val="10000"/>
                </a:schemeClr>
              </a:buClr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Само </a:t>
            </a:r>
            <a:r>
              <a:rPr lang="ru-RU" sz="3200" dirty="0">
                <a:solidFill>
                  <a:schemeClr val="tx1"/>
                </a:solidFill>
              </a:rPr>
              <a:t>слово экстремизм происходит от </a:t>
            </a:r>
            <a:r>
              <a:rPr lang="ru-RU" sz="3200" dirty="0">
                <a:solidFill>
                  <a:schemeClr val="tx1"/>
                </a:solidFill>
                <a:hlinkClick r:id="rId2" tooltip="Латинский язык"/>
              </a:rPr>
              <a:t>латинского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la-Latn" sz="3200" i="1" dirty="0">
                <a:solidFill>
                  <a:schemeClr val="tx1"/>
                </a:solidFill>
              </a:rPr>
              <a:t>extremus</a:t>
            </a:r>
            <a:r>
              <a:rPr lang="ru-RU" sz="3200" dirty="0">
                <a:solidFill>
                  <a:schemeClr val="tx1"/>
                </a:solidFill>
              </a:rPr>
              <a:t>, т.е. крайний. В широком смысле экстремизм определяется как приверженность к крайним мерам (обычно в политике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  <a:endParaRPr lang="kk-KZ" sz="3000" dirty="0" smtClean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20224" y="620688"/>
            <a:ext cx="8229600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ndara"/>
            </a:endParaRPr>
          </a:p>
        </p:txBody>
      </p:sp>
      <p:pic>
        <p:nvPicPr>
          <p:cNvPr id="1026" name="Picture 2" descr="https://im0-tub-kz.yandex.net/i?id=452cb93b72025b7aa859dadc32457032&amp;n=33&amp;h=190&amp;w=25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466" y="3068960"/>
            <a:ext cx="4813953" cy="360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70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97099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Новым </a:t>
            </a:r>
            <a:r>
              <a:rPr lang="ru-RU" sz="2700" dirty="0">
                <a:solidFill>
                  <a:schemeClr val="tx1"/>
                </a:solidFill>
              </a:rPr>
              <a:t>важным шагом на пути создания системы предупреждения религиозного экстремизма в стране стал Указ Главы государства № 648 от 24 сентября 2013 года, которым была утверждена Государственная программа по противодействию религиозному экстремизму и терроризму в Республике Казахстан на 2013-2017 годы, разработанная в соответствии с поручением Главы государства, озвученным 14 декабря 2012 года в Послании народу Казахстана «Стратегия «Казахстан-2050»: новый политический курс состоявшегося государства». Основной целью этой Программы является обеспечение безопасности человека, общества и государства посредством предупреждения проявлений религиозного экстремизма и предотвращения угроз терроризма.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29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412776"/>
            <a:ext cx="8280920" cy="4713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1.Ожегов </a:t>
            </a:r>
            <a:r>
              <a:rPr lang="ru-RU" sz="2000" dirty="0">
                <a:solidFill>
                  <a:schemeClr val="tx1"/>
                </a:solidFill>
              </a:rPr>
              <a:t>С.И., Шведова Н.Ю. Толковый словарь русского языка. 4-е изд. доп. М., 2003. – 908 с.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2. Макаров Н.Е., </a:t>
            </a:r>
            <a:r>
              <a:rPr lang="ru-RU" sz="2000" dirty="0" err="1">
                <a:solidFill>
                  <a:schemeClr val="tx1"/>
                </a:solidFill>
              </a:rPr>
              <a:t>Дондоков</a:t>
            </a:r>
            <a:r>
              <a:rPr lang="ru-RU" sz="2000" dirty="0">
                <a:solidFill>
                  <a:schemeClr val="tx1"/>
                </a:solidFill>
              </a:rPr>
              <a:t> Ц.С. Понятие и идеология экстремизма в современных условиях // Закон и армия, 2005, № 11.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3. </a:t>
            </a:r>
            <a:r>
              <a:rPr lang="ru-RU" sz="2000" dirty="0" err="1">
                <a:solidFill>
                  <a:schemeClr val="tx1"/>
                </a:solidFill>
              </a:rPr>
              <a:t>Дробижева</a:t>
            </a:r>
            <a:r>
              <a:rPr lang="ru-RU" sz="2000" dirty="0">
                <a:solidFill>
                  <a:schemeClr val="tx1"/>
                </a:solidFill>
              </a:rPr>
              <a:t> Л.М., </a:t>
            </a:r>
            <a:r>
              <a:rPr lang="ru-RU" sz="2000" dirty="0" err="1">
                <a:solidFill>
                  <a:schemeClr val="tx1"/>
                </a:solidFill>
              </a:rPr>
              <a:t>Паин</a:t>
            </a:r>
            <a:r>
              <a:rPr lang="ru-RU" sz="2000" dirty="0">
                <a:solidFill>
                  <a:schemeClr val="tx1"/>
                </a:solidFill>
              </a:rPr>
              <a:t> Э.А. Социальные предпосылки распространения экстремизма и терроризма // Социальные и психологические проблемы борьбы с международным терроризмом. М., 2002. С. 40.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4. </a:t>
            </a:r>
            <a:r>
              <a:rPr lang="ru-RU" sz="2000" dirty="0" err="1">
                <a:solidFill>
                  <a:schemeClr val="tx1"/>
                </a:solidFill>
              </a:rPr>
              <a:t>Тамаев</a:t>
            </a:r>
            <a:r>
              <a:rPr lang="ru-RU" sz="2000" dirty="0">
                <a:solidFill>
                  <a:schemeClr val="tx1"/>
                </a:solidFill>
              </a:rPr>
              <a:t> Р.С. Борьба с экстремизмом: необходимо международное сотрудничество // Законность. М., 2007. № 6. С. 21.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5. </a:t>
            </a:r>
            <a:r>
              <a:rPr lang="ru-RU" sz="2000" dirty="0" err="1">
                <a:solidFill>
                  <a:schemeClr val="tx1"/>
                </a:solidFill>
              </a:rPr>
              <a:t>Бурковская</a:t>
            </a:r>
            <a:r>
              <a:rPr lang="ru-RU" sz="2000" dirty="0">
                <a:solidFill>
                  <a:schemeClr val="tx1"/>
                </a:solidFill>
              </a:rPr>
              <a:t> В.А. Актуальные проблемы борьбы с криминальным религиозным экстремизмом в современной России. М., 2005. С. 7-8.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Список литературы:</a:t>
            </a:r>
          </a:p>
        </p:txBody>
      </p:sp>
    </p:spTree>
    <p:extLst>
      <p:ext uri="{BB962C8B-B14F-4D97-AF65-F5344CB8AC3E}">
        <p14:creationId xmlns:p14="http://schemas.microsoft.com/office/powerpoint/2010/main" val="41971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4608512" cy="547260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sz="3200" b="1" dirty="0" smtClean="0">
                <a:solidFill>
                  <a:schemeClr val="tx1"/>
                </a:solidFill>
              </a:rPr>
              <a:t>Экстремизм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– это идеология нетерпимости, агрессивности, враждебности, сопряженная с готовностью к использованию крайних методов протестного поведения для достижения своих целей. Экстремизм может носить политический, этнический, религиозный характер.</a:t>
            </a:r>
          </a:p>
        </p:txBody>
      </p:sp>
      <p:pic>
        <p:nvPicPr>
          <p:cNvPr id="2056" name="Picture 8" descr="http://dg54.mycdn.me/getImage?photoId=522810759490&amp;photoType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4"/>
            <a:ext cx="4176464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9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260648"/>
            <a:ext cx="8229986" cy="22322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Крайней </a:t>
            </a:r>
            <a:r>
              <a:rPr lang="ru-RU" sz="2800" dirty="0">
                <a:solidFill>
                  <a:schemeClr val="tx1"/>
                </a:solidFill>
              </a:rPr>
              <a:t>формой экстремизма является </a:t>
            </a:r>
            <a:r>
              <a:rPr lang="ru-RU" sz="2800" b="1" dirty="0">
                <a:solidFill>
                  <a:schemeClr val="tx1"/>
                </a:solidFill>
              </a:rPr>
              <a:t>терроризм</a:t>
            </a:r>
            <a:r>
              <a:rPr lang="ru-RU" sz="2800" dirty="0">
                <a:solidFill>
                  <a:schemeClr val="tx1"/>
                </a:solidFill>
              </a:rPr>
              <a:t>. Терроризм (лат. </a:t>
            </a:r>
            <a:r>
              <a:rPr lang="la-Latn" sz="2800" i="1" dirty="0">
                <a:solidFill>
                  <a:schemeClr val="tx1"/>
                </a:solidFill>
              </a:rPr>
              <a:t>terror </a:t>
            </a:r>
            <a:r>
              <a:rPr lang="ru-RU" sz="2800" i="1" dirty="0">
                <a:solidFill>
                  <a:schemeClr val="tx1"/>
                </a:solidFill>
              </a:rPr>
              <a:t>– </a:t>
            </a:r>
            <a:r>
              <a:rPr lang="ru-RU" sz="2800" dirty="0">
                <a:solidFill>
                  <a:schemeClr val="tx1"/>
                </a:solidFill>
              </a:rPr>
              <a:t>страх, ужас) – это экстремизм в экстремизме. Он представляет собой политику, основанную на систематическом применении насилия, запугивания, устрашени</a:t>
            </a:r>
            <a:r>
              <a:rPr lang="ru-RU" sz="3000" dirty="0">
                <a:solidFill>
                  <a:schemeClr val="tx1"/>
                </a:solidFill>
              </a:rPr>
              <a:t>я.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9260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</a:b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3074" name="Picture 2" descr="http://www.remocontro.it/wp-content/uploads/2013/11/Mali-tagliato-800x5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5891808" cy="397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93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171735"/>
              </p:ext>
            </p:extLst>
          </p:nvPr>
        </p:nvGraphicFramePr>
        <p:xfrm>
          <a:off x="395536" y="2636912"/>
          <a:ext cx="8272958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680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548680"/>
            <a:ext cx="3744415" cy="59046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dirty="0" smtClean="0"/>
              <a:t>«</a:t>
            </a:r>
            <a:r>
              <a:rPr lang="ru-RU" sz="3200" b="1" dirty="0"/>
              <a:t>Т</a:t>
            </a:r>
            <a:r>
              <a:rPr lang="ru-RU" sz="3200" b="1" dirty="0" smtClean="0"/>
              <a:t>ерроризм </a:t>
            </a:r>
            <a:r>
              <a:rPr lang="ru-RU" sz="3200" b="1" dirty="0"/>
              <a:t>одиночек</a:t>
            </a:r>
            <a:r>
              <a:rPr lang="ru-RU" sz="3200" dirty="0"/>
              <a:t>» – неорганизованный или индивидуальный, когда теракт (реже, ряд терактов) совершает один-два человека, за которыми не стоит какая-либо организация</a:t>
            </a:r>
            <a:endParaRPr lang="ru-RU" sz="30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098" name="Picture 2" descr="http://4.bp.blogspot.com/_oC8TwXe4PF0/STFd6ZsLQzI/AAAAAAAAAL4/6xyW4p7qYRs/s1600/Mortal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76872"/>
            <a:ext cx="4392488" cy="409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61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8136904" cy="1368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 smtClean="0"/>
              <a:t>Организованный</a:t>
            </a:r>
            <a:r>
              <a:rPr lang="ru-RU" sz="2800" b="1" dirty="0"/>
              <a:t> </a:t>
            </a:r>
            <a:r>
              <a:rPr lang="ru-RU" sz="2800" b="1" dirty="0" smtClean="0"/>
              <a:t>(коллективный) </a:t>
            </a:r>
            <a:r>
              <a:rPr lang="ru-RU" sz="2800" b="1" dirty="0"/>
              <a:t>терроризм</a:t>
            </a:r>
            <a:r>
              <a:rPr lang="ru-RU" sz="2800" dirty="0"/>
              <a:t>, когда террористическая деятельность планируется и реализуется некой организацией</a:t>
            </a:r>
            <a:endParaRPr lang="ru-RU" sz="28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5122" name="Picture 2" descr="http://oxu.azstatic.com/uploads/W1siZiIsIjIwMTUvMDgvMjYvMTIvMjAvNTAvMTkyLzEuanBnIl1d?sha=9fdc58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382000" cy="471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75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437911"/>
              </p:ext>
            </p:extLst>
          </p:nvPr>
        </p:nvGraphicFramePr>
        <p:xfrm>
          <a:off x="871538" y="2060848"/>
          <a:ext cx="7408862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11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36904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Экстремизм </a:t>
            </a:r>
            <a:r>
              <a:rPr lang="ru-RU" sz="3200" b="1" dirty="0"/>
              <a:t>политический </a:t>
            </a:r>
            <a:r>
              <a:rPr lang="ru-RU" sz="3200" dirty="0"/>
              <a:t>направлен на изменение политического строя того или иного государства, а также посягательство на конституционный строй этого же государства</a:t>
            </a:r>
            <a:endParaRPr lang="ru-RU" sz="30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6146" name="Picture 2" descr="http://www.abc.net.au/news/image/2706260-16x9-940x5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20888"/>
            <a:ext cx="7452320" cy="419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06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1">
      <a:dk1>
        <a:sysClr val="windowText" lastClr="000000"/>
      </a:dk1>
      <a:lt1>
        <a:srgbClr val="F6FCE8"/>
      </a:lt1>
      <a:dk2>
        <a:srgbClr val="3E3D2D"/>
      </a:dk2>
      <a:lt2>
        <a:srgbClr val="B3F100"/>
      </a:lt2>
      <a:accent1>
        <a:srgbClr val="CFFF43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581</TotalTime>
  <Words>483</Words>
  <Application>Microsoft Office PowerPoint</Application>
  <PresentationFormat>Экран (4:3)</PresentationFormat>
  <Paragraphs>60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</vt:lpstr>
      <vt:lpstr>  В 2005 году в Республике Казахстан был принят Закон РК «О противодействии экстремизму», который, во-первых, запретил на территории Казахстана «создание и деятельность организаций, структурных подразделений (филиалов и представительств) иностранных и (или) международных организаций, цели или действия которых направлены на осуществление экстремизма», а во-вторых, дал определение понятиям «экстремисткая организация», «экстремисткая деятельность», «экстремистские материалы», установил  порядок  признания организации экстремистской, а также обозначил ответственность организаций за осуществление экстремистской деятельности.  </vt:lpstr>
      <vt:lpstr> Важную роль в осуществлении профилактики и контроля за деятельностью в Казахстане религиозных экстремистских организаций, а также предотвращении их распространения сыграл принятый в августе 2009 года Закон РК «О противодействии легализации (отмыванию) доходов, полученных незаконным путем и финансированию терроризма». В соответствии с этим Законом был создан специальный уполномоченный орган – Комитет финансового мониторинга Министерства финансов, назначение которого – отслеживание финансовых потоков с целью своевременного выявления структур, осуществляющих финансирование экстремистских организаций. </vt:lpstr>
      <vt:lpstr>    В целях приведения государственной системы противодействия терроризму в соответствие с международными нормами и принципами 8 апреля 2010 года был принят Закон РК «О внесении изменений и дополнений в некоторые законодательные акты Республики Казахстан по вопросам противодействия терроризму». Этим Законом были внесены коррективы в 5 кодексов и 11 законов Республики Казахстан, регулирующих религиозное законодательство, в том числе правила осуществления религиозной деятельности, финансирования религиозных организаций и т.д.  </vt:lpstr>
      <vt:lpstr> Новым важным шагом на пути создания системы предупреждения религиозного экстремизма в стране стал Указ Главы государства № 648 от 24 сентября 2013 года, которым была утверждена Государственная программа по противодействию религиозному экстремизму и терроризму в Республике Казахстан на 2013-2017 годы, разработанная в соответствии с поручением Главы государства, озвученным 14 декабря 2012 года в Послании народу Казахстана «Стратегия «Казахстан-2050»: новый политический курс состоявшегося государства». Основной целью этой Программы является обеспечение безопасности человека, общества и государства посредством предупреждения проявлений религиозного экстремизма и предотвращения угроз терроризма.  </vt:lpstr>
      <vt:lpstr>Список литературы: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Баглан Асубаев</dc:creator>
  <cp:lastModifiedBy>ADMIN</cp:lastModifiedBy>
  <cp:revision>91</cp:revision>
  <dcterms:created xsi:type="dcterms:W3CDTF">2014-02-21T13:48:41Z</dcterms:created>
  <dcterms:modified xsi:type="dcterms:W3CDTF">2015-10-09T10:08:55Z</dcterms:modified>
</cp:coreProperties>
</file>