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17FCEF-2EA1-437B-8829-4C5D9F7296DB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79A45A-6E92-4141-9CA1-E9E8656E37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467544" y="285750"/>
            <a:ext cx="8497069" cy="127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КАРАГАНДИНСКИЙ ГОСУДАРСТВЕННЫЙ ТЕХНИЧЕСКИЙ УНИВЕРСИТЕТ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10000"/>
                </a:schemeClr>
              </a:solidFill>
              <a:effectLst/>
              <a:uLnTx/>
              <a:uFillTx/>
              <a:latin typeface="Candara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104353"/>
            <a:ext cx="60722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Факультатив: Казахстанское право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80074" y="2924944"/>
            <a:ext cx="607221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 12: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Интеллектуальная собственность и ее защита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4984922"/>
            <a:ext cx="414032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преподаватель кафедры СГД</a:t>
            </a: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Ушакова К.В.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 охраны авторского права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1-150x150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988840"/>
            <a:ext cx="3712170" cy="3712170"/>
          </a:xfrm>
        </p:spPr>
      </p:pic>
    </p:spTree>
    <p:extLst>
      <p:ext uri="{BB962C8B-B14F-4D97-AF65-F5344CB8AC3E}">
        <p14:creationId xmlns:p14="http://schemas.microsoft.com/office/powerpoint/2010/main" val="91600910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Авторское и смежные права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Авторским правом регулируются отношения, возникающие в связи с созданием и использованием произведений науки, литературы и искусства.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«смежными правами» понимается группа исключительных прав, созданная во второй половине XX- начале XXI веков, по образцу авторского права для видов деятельности, которые являются недостаточно творческими для того, чтобы на их результаты можно было распространить авторское право.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822386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Товарный знак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79912" y="1600200"/>
            <a:ext cx="4986136" cy="39890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Товарный знак -  это обозначение (словесное, изобразительное, комбинированное или иное), служащее для индивидуализации товаров юридических лиц или индивидуальных предпринимателей.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2" name="Picture 2" descr="http://i023.radikal.ru/1312/66/5aed5f2a92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3235177" cy="4608512"/>
          </a:xfrm>
          <a:prstGeom prst="rect">
            <a:avLst/>
          </a:prstGeom>
          <a:noFill/>
        </p:spPr>
      </p:pic>
      <p:pic>
        <p:nvPicPr>
          <p:cNvPr id="30724" name="Picture 4" descr="http://alau.kz/upload/information_system_1/2/9/6/item_29639/information_items_296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295447"/>
            <a:ext cx="2170212" cy="15625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74813993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5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Патент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Патент - охранный документ, удостоверяющий исключительное право, авторство и приоритет изобретения, полезной модели либо промышленного образца. Срок действия патента зависит от объекта патентования и составляет от 10 до 25 лет.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315974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Значимость интеллектуальной собственности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Отношение страны к интеллектуальной собственности прямо влияет на объем и эффективное проведение торговли с другими странами. В связи с этим правовое регулирование и защита прав интеллектуальной творческой деятельности приобретают особое значение. В стране, где не осуществляется охрана интеллектуальной собственности, возрастает вероятность приобретения устаревшей техники и технологий. Финансовые инвестиции, а именно размер и условия предоставления зависят от правовой охраны интеллектуальной собственности.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4683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Всемирная Торговая Организация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4392488" cy="44958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норм законодательства позволит Республике Казахстан беспрепятственно вступить во Всемирную Торговую Организацию, которое разрешит Казахстану выступать на мировом рынке и будет способствовать развитию взаимовыгодной торговли. Членство во Всемирной Торговой Организации значительно повысит интерес у инвесторов, а также исключит возможность разного рода дискриминаций.</a:t>
            </a:r>
          </a:p>
          <a:p>
            <a:endParaRPr lang="ru-RU" dirty="0"/>
          </a:p>
        </p:txBody>
      </p:sp>
      <p:pic>
        <p:nvPicPr>
          <p:cNvPr id="1028" name="Picture 4" descr="http://www.express-k.kz/artimgs/576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573016"/>
            <a:ext cx="4032448" cy="298401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4782431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5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Регистрация интеллектуальной собственности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того чтобы защитить товарный знак или патент от нарушения, владельцу права на такой объект интеллектуальной собственности необходимо обеспечить его соответствующую регистрацию в Казахстане.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Иностранные граждане или компании могут регистрировать объекты интеллектуальной собственности только через зарегистрированных патентных поверенных.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64947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Комитет ИС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Комитет по правам на интеллектуальную собственность Министерства юстиции Республики Казахстан (Комитет ИС) является уполномоченным государственным органом, который занимается вопросами интеллектуальной собственности.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www.bmflegal.com/Portals/2/IMG_05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437112"/>
            <a:ext cx="2263369" cy="2232248"/>
          </a:xfrm>
          <a:prstGeom prst="rect">
            <a:avLst/>
          </a:prstGeom>
          <a:noFill/>
        </p:spPr>
      </p:pic>
      <p:pic>
        <p:nvPicPr>
          <p:cNvPr id="27652" name="Picture 4" descr="http://egov.kz/wps/wcm/connect/a4ac346a-7456-4372-ba6c-14dc2d9759c0/ministry.JPG?MOD=AJPERES&amp;CACHEID=a4ac346a-7456-4372-ba6c-14dc2d9759c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437112"/>
            <a:ext cx="4241800" cy="22398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160543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НИИС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Национальный  институт интеллектуальной собственности     (НИИС) создан постановлениями Правительства Республики Казахстан № 756 от 11.07.2002 г. и № 886 от 29.08.2003 г. с целью содействия в организации и проведении экспертных, научно-исследовательских и иных работ для органа государственного управления в области правовой охраны и использования объектов интеллектуальной собственности.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07837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Закон Республики Казахстан «Об авторском праве и смежных правах» // Казахстанская правда, 10 июня, 1996 года № 32.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Амирханов И.В. Гражданское право.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2009.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Патентный Закон Республики Казахстан // Казахстанская правда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 июля, 1999 года № 46.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Гражданский кодекс Республики Казахстан.  Алматы, 2008.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История развития цивилизации подтверждает, что в основе научно-технического прогресса как в отдельно взятой стране, так и в мире в целом находятся объекты интеллектуальной собственности, создаваемые интеллектуальным трудом человека. Практически каждый человек изначально в той или иной мере наделен способностью, творить, создавать произведения науки и культуры.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87824" y="1600200"/>
            <a:ext cx="5778224" cy="298092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Казахстане активно реализуются проекты с участием институтов развития по внедрению объектов интеллектуальной собственности в различные сектора экономики.</a:t>
            </a:r>
          </a:p>
          <a:p>
            <a:pPr algn="just"/>
            <a:endParaRPr lang="ru-RU" dirty="0"/>
          </a:p>
        </p:txBody>
      </p:sp>
      <p:pic>
        <p:nvPicPr>
          <p:cNvPr id="34820" name="Picture 4" descr="http://upload.wikimedia.org/wikipedia/commons/thumb/d/d3/Flag_of_Kazakhstan.svg/500px-Flag_of_Kazakhsta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429000"/>
            <a:ext cx="3131840" cy="156592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же такое «интеллектуальная собственность»?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широком понимании термин «интеллектуальная собственность» означает закрепленные законом временные исключительные права на результат интеллектуальной деятельности или средства индивидуализации.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Законодательство, которое определяет права на интеллектуальную собственность, устанавливает монополию авторов на определенные формы использования результатов своей интеллектуальной, творческой деятельности, которые, таким образом, могут использоваться другими лицами лишь с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разрешения первых.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8226496" cy="9906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Всемирная организация интеллектуальной собственности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87824" y="1772816"/>
            <a:ext cx="5778224" cy="2667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Развитием и защитой интеллектуальной собственности во всем мире занимается Всемирная организация интеллектуальной собственности (ВОИС), основанная в 1967 году, и являющаяся специализированным учреждением ООН по вопросам творчества и интеллектуальной собственности.</a:t>
            </a:r>
          </a:p>
        </p:txBody>
      </p:sp>
      <p:pic>
        <p:nvPicPr>
          <p:cNvPr id="27650" name="Picture 2" descr="http://upload.wikimedia.org/wikipedia/ru/e/ed/WIPO_2010_logo_ru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16832"/>
            <a:ext cx="2808312" cy="2058450"/>
          </a:xfrm>
          <a:prstGeom prst="rect">
            <a:avLst/>
          </a:prstGeom>
          <a:noFill/>
        </p:spPr>
      </p:pic>
      <p:pic>
        <p:nvPicPr>
          <p:cNvPr id="27652" name="Picture 4" descr="http://www.icom.org.ru/images/n354_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149080"/>
            <a:ext cx="4762500" cy="20764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940152" y="1772816"/>
            <a:ext cx="3024336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Республика Казахстан с 1993 года является членом Всемирной организации интеллектуальной собственности (ВОИС) и вместе с тем участником многих международных конвенций, соглашений и договоров, регламентирующих защиту авторских и смежных прав.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tengrinews.kz/userdata/news/2012/news_214595/thumb_b/photo_563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5452092" cy="303420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Всемирная организация интеллектуальной собственности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820472" cy="4495800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оказывает содействие подписанию новых международных соглашений и модернизации национальных законодательств;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способствует административному сотрудничеству между странами;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предоставляет техническую помощь развивающимся странам и включает службы, которые облегчают международную защиту изобретений, знаков и промышленных образцов;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 ВОИС действует центр по арбитражу и посредничеству;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 1999 года ВОИС предоставляет услуги по урегулированию споров, которые возникают при регистрации и использовании наиболее распространенных типичных названий доменов в Интернете (.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org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осуществляет управление 21 соглашением, которые охватывают основные аспекты интеллектуальной собственности.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Виды интеллектуальной собственности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авторские и смежные права;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товарные знаки;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промышленные образцы;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патенты. </a:t>
            </a:r>
          </a:p>
          <a:p>
            <a:pPr algn="just">
              <a:buNone/>
            </a:pPr>
            <a:r>
              <a:rPr lang="ru-RU" dirty="0" smtClean="0"/>
              <a:t>		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также…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Казахстане разработана система защиты прав на объекты интеллектуальной собственности, включая Закон «Об авторском праве и смежных правах», Патентный Закон Республики Казахстан, «О товарных знаках, знаках обслуживания и наименованиях мест происхождения товаров», «Об электронном документе и электронной цифровой подписи», а в Административном, Гражданском и Уголовном кодексах предусмотрена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администра-тивная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гражданская и уголовная ответственность за нарушение прав на объекты интеллектуальной собственности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7112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151</TotalTime>
  <Words>723</Words>
  <Application>Microsoft Office PowerPoint</Application>
  <PresentationFormat>Экран (4:3)</PresentationFormat>
  <Paragraphs>54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Обычная</vt:lpstr>
      <vt:lpstr>Презентация PowerPoint</vt:lpstr>
      <vt:lpstr>Презентация PowerPoint</vt:lpstr>
      <vt:lpstr>Презентация PowerPoint</vt:lpstr>
      <vt:lpstr>Что же такое «интеллектуальная собственность»?</vt:lpstr>
      <vt:lpstr>Всемирная организация интеллектуальной собственности </vt:lpstr>
      <vt:lpstr>Презентация PowerPoint</vt:lpstr>
      <vt:lpstr>Всемирная организация интеллектуальной собственности </vt:lpstr>
      <vt:lpstr>Виды интеллектуальной собственности</vt:lpstr>
      <vt:lpstr>А также…</vt:lpstr>
      <vt:lpstr>Знак охраны авторского права </vt:lpstr>
      <vt:lpstr>Авторское и смежные права</vt:lpstr>
      <vt:lpstr>Товарный знак</vt:lpstr>
      <vt:lpstr>Патент</vt:lpstr>
      <vt:lpstr>Значимость интеллектуальной собственности</vt:lpstr>
      <vt:lpstr>Всемирная Торговая Организация</vt:lpstr>
      <vt:lpstr>Регистрация интеллектуальной собственности</vt:lpstr>
      <vt:lpstr>Комитет ИС</vt:lpstr>
      <vt:lpstr>НИИС</vt:lpstr>
      <vt:lpstr>Список литературы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ИНТЕЛЕКТУАЛЬНАЯ СОБСТВЕННОСТЬ И ЕЕ ЗАЩИТА</dc:title>
  <dc:creator>Aikerim</dc:creator>
  <cp:lastModifiedBy>ADMIN</cp:lastModifiedBy>
  <cp:revision>22</cp:revision>
  <dcterms:created xsi:type="dcterms:W3CDTF">2014-09-06T05:18:24Z</dcterms:created>
  <dcterms:modified xsi:type="dcterms:W3CDTF">2015-10-09T05:46:38Z</dcterms:modified>
</cp:coreProperties>
</file>