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62" r:id="rId4"/>
    <p:sldId id="268" r:id="rId5"/>
    <p:sldId id="261" r:id="rId6"/>
    <p:sldId id="269" r:id="rId7"/>
    <p:sldId id="265" r:id="rId8"/>
    <p:sldId id="258" r:id="rId9"/>
    <p:sldId id="266" r:id="rId10"/>
    <p:sldId id="259" r:id="rId11"/>
    <p:sldId id="267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86F14-2269-46C6-ACED-B28F14846A60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BD40-203A-4A2C-A791-BB95A0191EA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86F14-2269-46C6-ACED-B28F14846A60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BD40-203A-4A2C-A791-BB95A0191E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86F14-2269-46C6-ACED-B28F14846A60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BD40-203A-4A2C-A791-BB95A0191E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86F14-2269-46C6-ACED-B28F14846A60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BD40-203A-4A2C-A791-BB95A0191E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86F14-2269-46C6-ACED-B28F14846A60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BD40-203A-4A2C-A791-BB95A0191E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86F14-2269-46C6-ACED-B28F14846A60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BD40-203A-4A2C-A791-BB95A0191E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86F14-2269-46C6-ACED-B28F14846A60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BD40-203A-4A2C-A791-BB95A0191EA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86F14-2269-46C6-ACED-B28F14846A60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BD40-203A-4A2C-A791-BB95A0191E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86F14-2269-46C6-ACED-B28F14846A60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BD40-203A-4A2C-A791-BB95A0191E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86F14-2269-46C6-ACED-B28F14846A60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BD40-203A-4A2C-A791-BB95A0191E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86F14-2269-46C6-ACED-B28F14846A60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EBD40-203A-4A2C-A791-BB95A0191EA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E86F14-2269-46C6-ACED-B28F14846A60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D8EBD40-203A-4A2C-A791-BB95A0191E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780928"/>
            <a:ext cx="7772400" cy="1224136"/>
          </a:xfrm>
          <a:solidFill>
            <a:schemeClr val="bg1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3600" i="1" cap="all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ГОСУДАРСТВЕННЫЕ СИМВОЛЫ </a:t>
            </a:r>
            <a:r>
              <a:rPr lang="ru-RU" sz="3600" i="1" cap="all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cap="all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cap="all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РЕСПУБЛИКИ </a:t>
            </a:r>
            <a:r>
              <a:rPr lang="ru-RU" sz="3600" i="1" cap="all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КАЗАХСТАН</a:t>
            </a:r>
            <a:endParaRPr lang="ru-RU" sz="3600" i="1" cap="all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08720"/>
            <a:ext cx="2857500" cy="160020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889743"/>
            <a:ext cx="2990850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756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468000" algn="l"/>
              </a:tabLst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Ұрпаққа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ашқан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tabLst>
                <a:tab pos="468000" algn="l"/>
              </a:tabLst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Кең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байтақ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жерім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бар. </a:t>
            </a:r>
          </a:p>
          <a:p>
            <a:pPr algn="ctr">
              <a:tabLst>
                <a:tab pos="468000" algn="l"/>
              </a:tabLst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Бірлігі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жарасқан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tabLst>
                <a:tab pos="468000" algn="l"/>
              </a:tabLst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Тәуелсіз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елім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бар.</a:t>
            </a:r>
          </a:p>
          <a:p>
            <a:pPr algn="ctr">
              <a:tabLst>
                <a:tab pos="468000" algn="l"/>
              </a:tabLst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уақытты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tabLst>
                <a:tab pos="468000" algn="l"/>
              </a:tabLst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Мәңгілік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досындай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tabLst>
                <a:tab pos="468000" algn="l"/>
              </a:tabLst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Біздің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ел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бақытты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tabLst>
                <a:tab pos="468000" algn="l"/>
              </a:tabLst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Біздің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ел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осындай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!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522259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4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987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Қайырмасы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Менің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елім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менің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елім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Гүлің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егілемін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Жырың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төгілемін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елім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pPr algn="ctr"/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Туған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жерім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менің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Қазақстаным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70040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Сарсембаев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М. Символы нашей независимости // Казахстанская правда, 2012, 5 июня.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Конституция Республики Казахстан: принята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всенар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голосованием 30 авг. 1995 г. – Норма-Инфра-М, 2011. – 128 с.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Сергазинова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А. У символики есть свои стандарты: [изготовление государственной символики] //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Костанай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.- 2008.- 3 июня.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936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457200" y="548681"/>
            <a:ext cx="8229600" cy="338437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0" indent="0" algn="ctr">
              <a:buNone/>
            </a:pP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Государственный Гимн 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Республики Казахстан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16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 algn="just" defTabSz="432000">
              <a:spcBef>
                <a:spcPts val="0"/>
              </a:spcBef>
              <a:buNone/>
              <a:tabLst>
                <a:tab pos="450000" algn="l"/>
              </a:tabLst>
            </a:pPr>
            <a:r>
              <a:rPr lang="ru-RU" dirty="0"/>
              <a:t>	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0" indent="0" algn="just" defTabSz="432000">
              <a:spcBef>
                <a:spcPts val="0"/>
              </a:spcBef>
              <a:buNone/>
              <a:tabLst>
                <a:tab pos="450000" algn="l"/>
              </a:tabLst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Гимн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это один из главных символов государства. Сам термин «гимн» происходит от греческого слова «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gimneo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» и означает «торжественная песня». Гимн выступает в качестве важной звуковой символики, имеющей ключевое значение для эффективной социально-политической консолидации и этнокультурной идентификации граждан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страны [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1].</a:t>
            </a:r>
          </a:p>
          <a:p>
            <a:pPr marL="0" indent="0" algn="just" defTabSz="432000">
              <a:spcBef>
                <a:spcPts val="0"/>
              </a:spcBef>
              <a:buNone/>
              <a:tabLst>
                <a:tab pos="450000" algn="l"/>
              </a:tabLst>
            </a:pP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marL="0" indent="0" algn="just" defTabSz="432000">
              <a:spcBef>
                <a:spcPts val="0"/>
              </a:spcBef>
              <a:buNone/>
              <a:tabLst>
                <a:tab pos="450000" algn="l"/>
              </a:tabLst>
            </a:pPr>
            <a:endParaRPr lang="ru-RU" dirty="0"/>
          </a:p>
          <a:p>
            <a:pPr marL="0" indent="0" algn="just" defTabSz="432000">
              <a:spcBef>
                <a:spcPts val="0"/>
              </a:spcBef>
              <a:buNone/>
              <a:tabLst>
                <a:tab pos="450000" algn="l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107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истории независимого Казахстана государственный гимн страны утверждался дважды – в 1992 и в 2006 годах.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6231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9"/>
            <a:ext cx="8291264" cy="388843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3800" dirty="0">
              <a:latin typeface="Arial Black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>
                <a:latin typeface="Arial Black" pitchFamily="34" charset="0"/>
              </a:rPr>
              <a:t>	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обретения республикой государственного суверенитета в 1992 году был объявлен конкурс на музыку и текст гимна Казахстана. По итогам конкурса было принято решение сохранить музыкальную редакцию гимна Казахской ССР. Таким образом, авторами музыки первого казахстанского гимна стали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Мукан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Тулебаев, Евгений Брусиловский и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Латиф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Хамиди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. В конкурсе на лучший текст также победил авторский коллектив, представленный известными поэтами: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Музафаром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Алимбаевым,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Кадыром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Мырзалиевым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Туманбаем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Молдагалиевым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и поэтессой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Жадырой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err="1" smtClean="0">
                <a:latin typeface="Times New Roman" pitchFamily="18" charset="0"/>
                <a:cs typeface="Times New Roman" pitchFamily="18" charset="0"/>
              </a:rPr>
              <a:t>Дарибаевой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[2].</a:t>
            </a:r>
            <a:endParaRPr lang="ru-RU" sz="1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1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1200" dirty="0"/>
          </a:p>
        </p:txBody>
      </p:sp>
    </p:spTree>
    <p:extLst>
      <p:ext uri="{BB962C8B-B14F-4D97-AF65-F5344CB8AC3E}">
        <p14:creationId xmlns:p14="http://schemas.microsoft.com/office/powerpoint/2010/main" val="1635728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8958" y="889844"/>
            <a:ext cx="8147497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целях популяризации звуковой символики страны в 2006 году был принят новый государственный гимн. Его основой стала популярная в народе патриотическая песня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Менiң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Қазақстаным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». Она была написана в 1956 году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Шамши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Калдаяковым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стихи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Жумекена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Нажимеденова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Для придания песне высокого статуса государственного гимна и более торжественного звучания Президент Казахстана Нурсултан Назарбаев доработал первоначальный текст. Парламент Казахстана на совместном заседании палат 6 января 2006 года внес соответствующие поправки в Указ «О государственных символах» и утвердил новый государственный гимн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страны [3].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260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97346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kern="100" spc="-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kern="100" spc="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800" kern="100" spc="1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4800" kern="100" spc="100" dirty="0">
                <a:latin typeface="Times New Roman" pitchFamily="18" charset="0"/>
                <a:cs typeface="Times New Roman" pitchFamily="18" charset="0"/>
              </a:rPr>
              <a:t>исполнении гимна на официальных </a:t>
            </a:r>
            <a:r>
              <a:rPr lang="ru-RU" sz="4800" kern="100" spc="100" dirty="0" smtClean="0">
                <a:latin typeface="Times New Roman" pitchFamily="18" charset="0"/>
                <a:cs typeface="Times New Roman" pitchFamily="18" charset="0"/>
              </a:rPr>
              <a:t>церемониях присутствующие </a:t>
            </a:r>
            <a:r>
              <a:rPr lang="ru-RU" sz="4800" kern="100" spc="100" dirty="0">
                <a:latin typeface="Times New Roman" pitchFamily="18" charset="0"/>
                <a:cs typeface="Times New Roman" pitchFamily="18" charset="0"/>
              </a:rPr>
              <a:t>должны вставать и прикладывать ладонь правой руки к левой стороне груди.</a:t>
            </a:r>
          </a:p>
        </p:txBody>
      </p:sp>
    </p:spTree>
    <p:extLst>
      <p:ext uri="{BB962C8B-B14F-4D97-AF65-F5344CB8AC3E}">
        <p14:creationId xmlns:p14="http://schemas.microsoft.com/office/powerpoint/2010/main" val="3075391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0"/>
            <a:ext cx="792088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Государственный Гимн </a:t>
            </a:r>
          </a:p>
          <a:p>
            <a:pPr indent="457200"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Республики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Казахстан</a:t>
            </a:r>
          </a:p>
          <a:p>
            <a:pPr indent="457200"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indent="457200"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Алтын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күн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аспаны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indent="457200"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Алтын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дән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даласы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indent="457200" algn="ctr"/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Ерліктің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дастаны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indent="457200" algn="ctr"/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Еліме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қарашы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indent="457200" algn="ctr"/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Ежелден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ер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indent="457200" algn="ctr"/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Даңкымыз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шықты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ғой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7200" algn="ctr"/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Намысын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бермеген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indent="457200" algn="ctr"/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Қазағым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мықты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ғой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pPr indent="45720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15443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965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889844"/>
            <a:ext cx="828092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Қайырмасы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Менің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елім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менің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елім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Гүлің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егілемін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Жырың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төгілемін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елім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pPr algn="ctr"/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Туған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жерім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менің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Қазақстаным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115890254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98</TotalTime>
  <Words>159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ГОСУДАРСТВЕННЫЕ СИМВОЛЫ  РЕСПУБЛИКИ КАЗАХСТАН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ГОСУДАРСТВЕННЫЕ СИМВОЛЫ РЕСПУБЛИКИ КАЗАХСТАН</dc:title>
  <dc:creator>ADMIN</dc:creator>
  <cp:lastModifiedBy>ADMIN</cp:lastModifiedBy>
  <cp:revision>11</cp:revision>
  <dcterms:created xsi:type="dcterms:W3CDTF">2014-09-26T07:52:47Z</dcterms:created>
  <dcterms:modified xsi:type="dcterms:W3CDTF">2014-09-26T11:05:38Z</dcterms:modified>
</cp:coreProperties>
</file>