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57" r:id="rId3"/>
    <p:sldId id="262" r:id="rId4"/>
    <p:sldId id="268" r:id="rId5"/>
    <p:sldId id="261" r:id="rId6"/>
    <p:sldId id="269" r:id="rId7"/>
    <p:sldId id="258" r:id="rId8"/>
    <p:sldId id="266" r:id="rId9"/>
    <p:sldId id="259" r:id="rId10"/>
    <p:sldId id="267" r:id="rId11"/>
    <p:sldId id="263"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7E86F14-2269-46C6-ACED-B28F14846A60}" type="datetimeFigureOut">
              <a:rPr lang="ru-RU" smtClean="0"/>
              <a:t>29.09.2014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8EBD40-203A-4A2C-A791-BB95A0191EA5}"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7E86F14-2269-46C6-ACED-B28F14846A60}" type="datetimeFigureOut">
              <a:rPr lang="ru-RU" smtClean="0"/>
              <a:t>29.09.2014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7E86F14-2269-46C6-ACED-B28F14846A60}" type="datetimeFigureOut">
              <a:rPr lang="ru-RU" smtClean="0"/>
              <a:t>29.09.2014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7E86F14-2269-46C6-ACED-B28F14846A60}" type="datetimeFigureOut">
              <a:rPr lang="ru-RU" smtClean="0"/>
              <a:t>29.09.2014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8EBD40-203A-4A2C-A791-BB95A0191EA5}"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7E86F14-2269-46C6-ACED-B28F14846A60}" type="datetimeFigureOut">
              <a:rPr lang="ru-RU" smtClean="0"/>
              <a:t>29.09.2014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7E86F14-2269-46C6-ACED-B28F14846A60}" type="datetimeFigureOut">
              <a:rPr lang="ru-RU" smtClean="0"/>
              <a:t>29.09.2014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D8EBD40-203A-4A2C-A791-BB95A0191EA5}"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7E86F14-2269-46C6-ACED-B28F14846A60}" type="datetimeFigureOut">
              <a:rPr lang="ru-RU" smtClean="0"/>
              <a:t>29.09.2014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D8EBD40-203A-4A2C-A791-BB95A0191EA5}"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7E86F14-2269-46C6-ACED-B28F14846A60}" type="datetimeFigureOut">
              <a:rPr lang="ru-RU" smtClean="0"/>
              <a:t>29.09.2014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E86F14-2269-46C6-ACED-B28F14846A60}" type="datetimeFigureOut">
              <a:rPr lang="ru-RU" smtClean="0"/>
              <a:t>29.09.2014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7E86F14-2269-46C6-ACED-B28F14846A60}" type="datetimeFigureOut">
              <a:rPr lang="ru-RU" smtClean="0"/>
              <a:t>29.09.2014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D8EBD40-203A-4A2C-A791-BB95A0191EA5}"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7E86F14-2269-46C6-ACED-B28F14846A60}" type="datetimeFigureOut">
              <a:rPr lang="ru-RU" smtClean="0"/>
              <a:t>29.09.2014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D8EBD40-203A-4A2C-A791-BB95A0191EA5}"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E7E86F14-2269-46C6-ACED-B28F14846A60}" type="datetimeFigureOut">
              <a:rPr lang="ru-RU" smtClean="0"/>
              <a:t>29.09.2014</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AD8EBD40-203A-4A2C-A791-BB95A0191EA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CCCCFF"/>
            </a:gs>
            <a:gs pos="17999">
              <a:srgbClr val="99CCFF"/>
            </a:gs>
            <a:gs pos="36000">
              <a:srgbClr val="9966FF"/>
            </a:gs>
            <a:gs pos="61000">
              <a:srgbClr val="CC99FF"/>
            </a:gs>
            <a:gs pos="82001">
              <a:srgbClr val="99CCFF"/>
            </a:gs>
            <a:gs pos="100000">
              <a:srgbClr val="CCCCFF"/>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2780928"/>
            <a:ext cx="7772400" cy="1224136"/>
          </a:xfrm>
          <a:solidFill>
            <a:schemeClr val="bg1"/>
          </a:solidFill>
        </p:spPr>
        <p:style>
          <a:lnRef idx="1">
            <a:schemeClr val="accent5"/>
          </a:lnRef>
          <a:fillRef idx="3">
            <a:schemeClr val="accent5"/>
          </a:fillRef>
          <a:effectRef idx="2">
            <a:schemeClr val="accent5"/>
          </a:effectRef>
          <a:fontRef idx="minor">
            <a:schemeClr val="lt1"/>
          </a:fontRef>
        </p:style>
        <p:txBody>
          <a:bodyPr>
            <a:normAutofit fontScale="90000"/>
          </a:bodyPr>
          <a:lstStyle/>
          <a:p>
            <a:pPr marL="182880" indent="0" algn="ctr">
              <a:buNone/>
            </a:pPr>
            <a:r>
              <a:rPr lang="kk-KZ" sz="3600" i="1" cap="all" dirty="0" smtClean="0">
                <a:solidFill>
                  <a:srgbClr val="00B0F0"/>
                </a:solidFill>
                <a:latin typeface="Times New Roman" pitchFamily="18" charset="0"/>
                <a:cs typeface="Times New Roman" pitchFamily="18" charset="0"/>
              </a:rPr>
              <a:t>Қазақстан республикасының ұлттық рәміздері</a:t>
            </a:r>
            <a:endParaRPr lang="ru-RU" sz="3600" i="1" cap="all" dirty="0">
              <a:solidFill>
                <a:srgbClr val="00B0F0"/>
              </a:solidFill>
              <a:latin typeface="Times New Roman" pitchFamily="18" charset="0"/>
              <a:cs typeface="Times New Roman"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908720"/>
            <a:ext cx="2857500" cy="1600200"/>
          </a:xfrm>
          <a:prstGeom prst="rect">
            <a:avLst/>
          </a:prstGeom>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4889743"/>
            <a:ext cx="2990850" cy="153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875672"/>
      </p:ext>
    </p:extLst>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620688"/>
            <a:ext cx="8208912" cy="5509200"/>
          </a:xfrm>
          <a:prstGeom prst="rect">
            <a:avLst/>
          </a:prstGeom>
        </p:spPr>
        <p:txBody>
          <a:bodyPr wrap="square">
            <a:spAutoFit/>
          </a:bodyPr>
          <a:lstStyle/>
          <a:p>
            <a:pPr algn="ctr"/>
            <a:endParaRPr lang="ru-RU" sz="3200" dirty="0" smtClean="0">
              <a:latin typeface="Times New Roman" pitchFamily="18" charset="0"/>
              <a:cs typeface="Times New Roman" pitchFamily="18" charset="0"/>
            </a:endParaRPr>
          </a:p>
          <a:p>
            <a:pPr algn="ctr"/>
            <a:r>
              <a:rPr lang="ru-RU" sz="3200" b="1" i="1" dirty="0" err="1" smtClean="0">
                <a:latin typeface="Times New Roman" pitchFamily="18" charset="0"/>
                <a:cs typeface="Times New Roman" pitchFamily="18" charset="0"/>
              </a:rPr>
              <a:t>Қайырмасы</a:t>
            </a:r>
            <a:r>
              <a:rPr lang="ru-RU" sz="3200" b="1" i="1" dirty="0">
                <a:latin typeface="Times New Roman" pitchFamily="18" charset="0"/>
                <a:cs typeface="Times New Roman" pitchFamily="18" charset="0"/>
              </a:rPr>
              <a:t>: </a:t>
            </a:r>
          </a:p>
          <a:p>
            <a:pPr algn="ctr"/>
            <a:r>
              <a:rPr lang="ru-RU" sz="4800" dirty="0" err="1">
                <a:latin typeface="Times New Roman" pitchFamily="18" charset="0"/>
                <a:cs typeface="Times New Roman" pitchFamily="18" charset="0"/>
              </a:rPr>
              <a:t>Менің</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елім</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менің</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елім</a:t>
            </a:r>
            <a:r>
              <a:rPr lang="ru-RU" sz="4800" dirty="0">
                <a:latin typeface="Times New Roman" pitchFamily="18" charset="0"/>
                <a:cs typeface="Times New Roman" pitchFamily="18" charset="0"/>
              </a:rPr>
              <a:t>,</a:t>
            </a:r>
          </a:p>
          <a:p>
            <a:pPr algn="ctr"/>
            <a:r>
              <a:rPr lang="ru-RU" sz="4800" dirty="0" err="1">
                <a:latin typeface="Times New Roman" pitchFamily="18" charset="0"/>
                <a:cs typeface="Times New Roman" pitchFamily="18" charset="0"/>
              </a:rPr>
              <a:t>Гүлің</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болып</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егілемін</a:t>
            </a:r>
            <a:r>
              <a:rPr lang="ru-RU" sz="4800" dirty="0">
                <a:latin typeface="Times New Roman" pitchFamily="18" charset="0"/>
                <a:cs typeface="Times New Roman" pitchFamily="18" charset="0"/>
              </a:rPr>
              <a:t>, </a:t>
            </a:r>
          </a:p>
          <a:p>
            <a:pPr algn="ctr"/>
            <a:r>
              <a:rPr lang="ru-RU" sz="4800" dirty="0" err="1">
                <a:latin typeface="Times New Roman" pitchFamily="18" charset="0"/>
                <a:cs typeface="Times New Roman" pitchFamily="18" charset="0"/>
              </a:rPr>
              <a:t>Жырың</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болып</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төгілемін</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елім</a:t>
            </a:r>
            <a:r>
              <a:rPr lang="ru-RU" sz="4800" dirty="0">
                <a:latin typeface="Times New Roman" pitchFamily="18" charset="0"/>
                <a:cs typeface="Times New Roman" pitchFamily="18" charset="0"/>
              </a:rPr>
              <a:t>! </a:t>
            </a:r>
          </a:p>
          <a:p>
            <a:pPr algn="ctr"/>
            <a:r>
              <a:rPr lang="ru-RU" sz="4800" dirty="0" err="1">
                <a:latin typeface="Times New Roman" pitchFamily="18" charset="0"/>
                <a:cs typeface="Times New Roman" pitchFamily="18" charset="0"/>
              </a:rPr>
              <a:t>Туған</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жерім</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менің</a:t>
            </a:r>
            <a:r>
              <a:rPr lang="ru-RU" sz="4800" dirty="0">
                <a:latin typeface="Times New Roman" pitchFamily="18" charset="0"/>
                <a:cs typeface="Times New Roman" pitchFamily="18" charset="0"/>
              </a:rPr>
              <a:t> – </a:t>
            </a:r>
            <a:r>
              <a:rPr lang="ru-RU" sz="4800" dirty="0" err="1">
                <a:latin typeface="Times New Roman" pitchFamily="18" charset="0"/>
                <a:cs typeface="Times New Roman" pitchFamily="18" charset="0"/>
              </a:rPr>
              <a:t>Қазақстаным</a:t>
            </a:r>
            <a:r>
              <a:rPr lang="ru-RU" sz="4800" dirty="0">
                <a:latin typeface="Times New Roman" pitchFamily="18" charset="0"/>
                <a:cs typeface="Times New Roman" pitchFamily="18" charset="0"/>
              </a:rPr>
              <a:t>!</a:t>
            </a:r>
          </a:p>
        </p:txBody>
      </p:sp>
    </p:spTree>
    <p:extLst>
      <p:ext uri="{BB962C8B-B14F-4D97-AF65-F5344CB8AC3E}">
        <p14:creationId xmlns:p14="http://schemas.microsoft.com/office/powerpoint/2010/main" val="2370040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88640"/>
            <a:ext cx="8208912" cy="4524315"/>
          </a:xfrm>
          <a:prstGeom prst="rect">
            <a:avLst/>
          </a:prstGeom>
        </p:spPr>
        <p:txBody>
          <a:bodyPr wrap="square">
            <a:spAutoFit/>
          </a:bodyPr>
          <a:lstStyle/>
          <a:p>
            <a:pPr algn="ctr"/>
            <a:endParaRPr lang="ru-RU" sz="2400" dirty="0">
              <a:latin typeface="Times New Roman" pitchFamily="18" charset="0"/>
              <a:cs typeface="Times New Roman" pitchFamily="18" charset="0"/>
            </a:endParaRPr>
          </a:p>
          <a:p>
            <a:pPr algn="ctr"/>
            <a:endParaRPr lang="ru-RU" sz="2400" dirty="0">
              <a:latin typeface="Times New Roman" pitchFamily="18" charset="0"/>
              <a:cs typeface="Times New Roman" pitchFamily="18" charset="0"/>
            </a:endParaRPr>
          </a:p>
          <a:p>
            <a:pPr algn="just"/>
            <a:r>
              <a:rPr lang="ru-RU" sz="2400" dirty="0" err="1" smtClean="0">
                <a:latin typeface="Times New Roman" pitchFamily="18" charset="0"/>
                <a:cs typeface="Times New Roman" pitchFamily="18" charset="0"/>
              </a:rPr>
              <a:t>Әдебиеттер</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тізімі</a:t>
            </a:r>
            <a:endParaRPr lang="ru-RU" sz="2400" dirty="0" smtClean="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a:p>
            <a:pPr algn="just"/>
            <a:r>
              <a:rPr lang="ru-RU" sz="2400" dirty="0" smtClean="0">
                <a:latin typeface="Times New Roman" pitchFamily="18" charset="0"/>
                <a:cs typeface="Times New Roman" pitchFamily="18" charset="0"/>
              </a:rPr>
              <a:t>1</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Сарсембаев</a:t>
            </a:r>
            <a:r>
              <a:rPr lang="ru-RU" sz="2400" dirty="0">
                <a:latin typeface="Times New Roman" pitchFamily="18" charset="0"/>
                <a:cs typeface="Times New Roman" pitchFamily="18" charset="0"/>
              </a:rPr>
              <a:t>, М. Символы нашей независимости // Казахстанская правда, 2012, 5 июня.</a:t>
            </a:r>
          </a:p>
          <a:p>
            <a:pPr algn="just"/>
            <a:r>
              <a:rPr lang="ru-RU" sz="2400" dirty="0">
                <a:latin typeface="Times New Roman" pitchFamily="18" charset="0"/>
                <a:cs typeface="Times New Roman" pitchFamily="18" charset="0"/>
              </a:rPr>
              <a:t>2. Конституция Республики Казахстан: принята </a:t>
            </a:r>
            <a:r>
              <a:rPr lang="ru-RU" sz="2400" dirty="0" err="1">
                <a:latin typeface="Times New Roman" pitchFamily="18" charset="0"/>
                <a:cs typeface="Times New Roman" pitchFamily="18" charset="0"/>
              </a:rPr>
              <a:t>всенар</a:t>
            </a:r>
            <a:r>
              <a:rPr lang="ru-RU" sz="2400" dirty="0">
                <a:latin typeface="Times New Roman" pitchFamily="18" charset="0"/>
                <a:cs typeface="Times New Roman" pitchFamily="18" charset="0"/>
              </a:rPr>
              <a:t>. голосованием 30 авг. 1995 г. – Норма-Инфра-М, 2011. – 128 с.</a:t>
            </a:r>
          </a:p>
          <a:p>
            <a:pPr algn="just"/>
            <a:r>
              <a:rPr lang="ru-RU" sz="2400" dirty="0">
                <a:latin typeface="Times New Roman" pitchFamily="18" charset="0"/>
                <a:cs typeface="Times New Roman" pitchFamily="18" charset="0"/>
              </a:rPr>
              <a:t>3. </a:t>
            </a:r>
            <a:r>
              <a:rPr lang="ru-RU" sz="2400" dirty="0" err="1">
                <a:latin typeface="Times New Roman" pitchFamily="18" charset="0"/>
                <a:cs typeface="Times New Roman" pitchFamily="18" charset="0"/>
              </a:rPr>
              <a:t>Сергазинова</a:t>
            </a:r>
            <a:r>
              <a:rPr lang="ru-RU" sz="2400" dirty="0">
                <a:latin typeface="Times New Roman" pitchFamily="18" charset="0"/>
                <a:cs typeface="Times New Roman" pitchFamily="18" charset="0"/>
              </a:rPr>
              <a:t> А. У символики есть свои стандарты: [изготовление государственной символики] // </a:t>
            </a:r>
            <a:r>
              <a:rPr lang="ru-RU" sz="2400" dirty="0" err="1">
                <a:latin typeface="Times New Roman" pitchFamily="18" charset="0"/>
                <a:cs typeface="Times New Roman" pitchFamily="18" charset="0"/>
              </a:rPr>
              <a:t>Костанай</a:t>
            </a:r>
            <a:r>
              <a:rPr lang="ru-RU" sz="2400" dirty="0">
                <a:latin typeface="Times New Roman" pitchFamily="18" charset="0"/>
                <a:cs typeface="Times New Roman" pitchFamily="18" charset="0"/>
              </a:rPr>
              <a:t>.- </a:t>
            </a:r>
            <a:r>
              <a:rPr lang="ru-RU" sz="2400">
                <a:latin typeface="Times New Roman" pitchFamily="18" charset="0"/>
                <a:cs typeface="Times New Roman" pitchFamily="18" charset="0"/>
              </a:rPr>
              <a:t>2008</a:t>
            </a:r>
            <a:r>
              <a:rPr lang="ru-RU" sz="2400" smtClean="0">
                <a:latin typeface="Times New Roman" pitchFamily="18" charset="0"/>
                <a:cs typeface="Times New Roman" pitchFamily="18" charset="0"/>
              </a:rPr>
              <a:t>. - </a:t>
            </a:r>
            <a:r>
              <a:rPr lang="ru-RU" sz="2400" dirty="0">
                <a:latin typeface="Times New Roman" pitchFamily="18" charset="0"/>
                <a:cs typeface="Times New Roman" pitchFamily="18" charset="0"/>
              </a:rPr>
              <a:t>3 июня.</a:t>
            </a:r>
          </a:p>
          <a:p>
            <a:pPr algn="ct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815936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sz="quarter" idx="13"/>
          </p:nvPr>
        </p:nvSpPr>
        <p:spPr>
          <a:xfrm>
            <a:off x="467544" y="1340768"/>
            <a:ext cx="8229600" cy="3384376"/>
          </a:xfrm>
        </p:spPr>
        <p:txBody>
          <a:bodyPr>
            <a:normAutofit/>
          </a:bodyPr>
          <a:lstStyle/>
          <a:p>
            <a:pPr marL="0" indent="0">
              <a:buNone/>
            </a:pPr>
            <a:r>
              <a:rPr lang="ru-RU" dirty="0" smtClean="0"/>
              <a:t/>
            </a:r>
            <a:br>
              <a:rPr lang="ru-RU" dirty="0" smtClean="0"/>
            </a:br>
            <a:endParaRPr lang="ru-RU" dirty="0" smtClean="0"/>
          </a:p>
          <a:p>
            <a:pPr marL="0" indent="0" algn="ctr">
              <a:buNone/>
            </a:pPr>
            <a:r>
              <a:rPr lang="ru-RU" sz="4800" b="1" i="1" dirty="0" smtClean="0">
                <a:latin typeface="Times New Roman" pitchFamily="18" charset="0"/>
                <a:cs typeface="Times New Roman" pitchFamily="18" charset="0"/>
              </a:rPr>
              <a:t>Қазақстан </a:t>
            </a:r>
            <a:r>
              <a:rPr lang="ru-RU" sz="4800" b="1" i="1" dirty="0" err="1" smtClean="0">
                <a:latin typeface="Times New Roman" pitchFamily="18" charset="0"/>
                <a:cs typeface="Times New Roman" pitchFamily="18" charset="0"/>
              </a:rPr>
              <a:t>Республикасының</a:t>
            </a:r>
            <a:r>
              <a:rPr lang="ru-RU" sz="4800" b="1" i="1" dirty="0" smtClean="0">
                <a:latin typeface="Times New Roman" pitchFamily="18" charset="0"/>
                <a:cs typeface="Times New Roman" pitchFamily="18" charset="0"/>
              </a:rPr>
              <a:t> </a:t>
            </a:r>
            <a:r>
              <a:rPr lang="ru-RU" sz="4800" b="1" i="1" dirty="0" err="1" smtClean="0">
                <a:latin typeface="Times New Roman" pitchFamily="18" charset="0"/>
                <a:cs typeface="Times New Roman" pitchFamily="18" charset="0"/>
              </a:rPr>
              <a:t>Мемлекеттік</a:t>
            </a:r>
            <a:r>
              <a:rPr lang="ru-RU" sz="4800" b="1" i="1" dirty="0" smtClean="0">
                <a:latin typeface="Times New Roman" pitchFamily="18" charset="0"/>
                <a:cs typeface="Times New Roman" pitchFamily="18" charset="0"/>
              </a:rPr>
              <a:t> </a:t>
            </a:r>
            <a:r>
              <a:rPr lang="ru-RU" sz="4800" b="1" i="1" dirty="0" err="1" smtClean="0">
                <a:latin typeface="Times New Roman" pitchFamily="18" charset="0"/>
                <a:cs typeface="Times New Roman" pitchFamily="18" charset="0"/>
              </a:rPr>
              <a:t>Әнұраны</a:t>
            </a:r>
            <a:endParaRPr lang="ru-RU" sz="4800" b="1" i="1" dirty="0">
              <a:latin typeface="Times New Roman" pitchFamily="18" charset="0"/>
              <a:cs typeface="Times New Roman" pitchFamily="18" charset="0"/>
            </a:endParaRPr>
          </a:p>
        </p:txBody>
      </p:sp>
      <p:sp>
        <p:nvSpPr>
          <p:cNvPr id="3" name="Заголовок 2"/>
          <p:cNvSpPr>
            <a:spLocks noGrp="1"/>
          </p:cNvSpPr>
          <p:nvPr>
            <p:ph type="title"/>
          </p:nvPr>
        </p:nvSpPr>
        <p:spPr/>
        <p:txBody>
          <a:bodyPr/>
          <a:lstStyle/>
          <a:p>
            <a:endParaRPr lang="ru-RU" dirty="0"/>
          </a:p>
        </p:txBody>
      </p:sp>
    </p:spTree>
    <p:extLst>
      <p:ext uri="{BB962C8B-B14F-4D97-AF65-F5344CB8AC3E}">
        <p14:creationId xmlns:p14="http://schemas.microsoft.com/office/powerpoint/2010/main" val="3037161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57200" y="404664"/>
            <a:ext cx="8229600" cy="5721499"/>
          </a:xfrm>
        </p:spPr>
        <p:txBody>
          <a:bodyPr>
            <a:normAutofit fontScale="92500"/>
          </a:bodyPr>
          <a:lstStyle/>
          <a:p>
            <a:pPr marL="0" indent="0" algn="just" defTabSz="432000">
              <a:spcBef>
                <a:spcPts val="0"/>
              </a:spcBef>
              <a:buNone/>
              <a:tabLst>
                <a:tab pos="450000" algn="l"/>
              </a:tabLst>
            </a:pPr>
            <a:r>
              <a:rPr lang="ru-RU" dirty="0"/>
              <a:t>	</a:t>
            </a:r>
            <a:r>
              <a:rPr lang="ru-RU" sz="3200" dirty="0">
                <a:latin typeface="Arial" pitchFamily="34" charset="0"/>
                <a:cs typeface="Arial" pitchFamily="34" charset="0"/>
              </a:rPr>
              <a:t> </a:t>
            </a:r>
            <a:endParaRPr lang="ru-RU" sz="3200" dirty="0" smtClean="0">
              <a:latin typeface="Arial" pitchFamily="34" charset="0"/>
              <a:cs typeface="Arial" pitchFamily="34" charset="0"/>
            </a:endParaRPr>
          </a:p>
          <a:p>
            <a:pPr indent="0" algn="ctr">
              <a:spcAft>
                <a:spcPts val="0"/>
              </a:spcAft>
              <a:buNone/>
            </a:pPr>
            <a:r>
              <a:rPr lang="ru-RU" sz="3200" dirty="0">
                <a:latin typeface="Arial" pitchFamily="34" charset="0"/>
                <a:cs typeface="Arial" pitchFamily="34" charset="0"/>
              </a:rPr>
              <a:t>	</a:t>
            </a:r>
            <a:r>
              <a:rPr lang="kk-KZ" sz="3600" b="1" dirty="0">
                <a:solidFill>
                  <a:srgbClr val="000000"/>
                </a:solidFill>
                <a:latin typeface="Times New Roman"/>
                <a:ea typeface="Times New Roman"/>
              </a:rPr>
              <a:t> </a:t>
            </a:r>
            <a:endParaRPr lang="ru-RU" sz="3200" dirty="0">
              <a:latin typeface="Times New Roman"/>
              <a:ea typeface="Times New Roman"/>
            </a:endParaRPr>
          </a:p>
          <a:p>
            <a:pPr indent="0" algn="just">
              <a:spcAft>
                <a:spcPts val="0"/>
              </a:spcAft>
              <a:buNone/>
            </a:pPr>
            <a:r>
              <a:rPr lang="kk-KZ" sz="3600" dirty="0" smtClean="0">
                <a:solidFill>
                  <a:srgbClr val="000000"/>
                </a:solidFill>
                <a:latin typeface="Times New Roman"/>
                <a:ea typeface="Times New Roman"/>
              </a:rPr>
              <a:t>   Әнұран </a:t>
            </a:r>
            <a:r>
              <a:rPr lang="kk-KZ" sz="3600" dirty="0">
                <a:solidFill>
                  <a:srgbClr val="000000"/>
                </a:solidFill>
                <a:latin typeface="Times New Roman"/>
                <a:ea typeface="Times New Roman"/>
              </a:rPr>
              <a:t>– мемлекеттің басты рәміздерінің бірі. Гректің «gimneo» сөзінен шыққан «гимн» термині «салтанатты ән» деген мағынаны білдіреді. Әнұран ел азаматтарын тиімді әлеуметтік-саяси тұрғыдан топтастырып, этномәдени тұрғыдан теңдестіру үшін негізгі мәнге ие, маңызды дыбыстық рәміз саналады </a:t>
            </a:r>
            <a:r>
              <a:rPr lang="kk-KZ" sz="3600" dirty="0" smtClean="0">
                <a:solidFill>
                  <a:srgbClr val="000000"/>
                </a:solidFill>
                <a:latin typeface="Times New Roman"/>
                <a:ea typeface="Times New Roman"/>
              </a:rPr>
              <a:t>[1].</a:t>
            </a:r>
            <a:endParaRPr lang="ru-RU" sz="3200" dirty="0">
              <a:latin typeface="Times New Roman"/>
              <a:ea typeface="Times New Roman"/>
            </a:endParaRPr>
          </a:p>
          <a:p>
            <a:pPr marL="0" indent="0" algn="just" defTabSz="432000">
              <a:spcBef>
                <a:spcPts val="0"/>
              </a:spcBef>
              <a:buNone/>
              <a:tabLst>
                <a:tab pos="450000" algn="l"/>
              </a:tabLst>
            </a:pPr>
            <a:endParaRPr lang="ru-RU" sz="3200" dirty="0">
              <a:latin typeface="Arial" pitchFamily="34" charset="0"/>
              <a:cs typeface="Arial" pitchFamily="34" charset="0"/>
            </a:endParaRPr>
          </a:p>
          <a:p>
            <a:pPr marL="0" indent="0" algn="just" defTabSz="432000">
              <a:spcBef>
                <a:spcPts val="0"/>
              </a:spcBef>
              <a:buNone/>
              <a:tabLst>
                <a:tab pos="450000" algn="l"/>
              </a:tabLst>
            </a:pPr>
            <a:endParaRPr lang="ru-RU" dirty="0"/>
          </a:p>
          <a:p>
            <a:pPr marL="0" indent="0" algn="just" defTabSz="432000">
              <a:spcBef>
                <a:spcPts val="0"/>
              </a:spcBef>
              <a:buNone/>
              <a:tabLst>
                <a:tab pos="450000" algn="l"/>
              </a:tabLst>
            </a:pPr>
            <a:endParaRPr lang="ru-RU" dirty="0"/>
          </a:p>
        </p:txBody>
      </p:sp>
    </p:spTree>
    <p:extLst>
      <p:ext uri="{BB962C8B-B14F-4D97-AF65-F5344CB8AC3E}">
        <p14:creationId xmlns:p14="http://schemas.microsoft.com/office/powerpoint/2010/main" val="3165107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476672"/>
            <a:ext cx="7848872" cy="3785652"/>
          </a:xfrm>
          <a:prstGeom prst="rect">
            <a:avLst/>
          </a:prstGeom>
        </p:spPr>
        <p:txBody>
          <a:bodyPr wrap="square">
            <a:spAutoFit/>
          </a:bodyPr>
          <a:lstStyle/>
          <a:p>
            <a:pPr algn="just"/>
            <a:r>
              <a:rPr lang="ru-RU" sz="4800" dirty="0" smtClean="0">
                <a:latin typeface="Times New Roman" pitchFamily="18" charset="0"/>
                <a:cs typeface="Times New Roman" pitchFamily="18" charset="0"/>
              </a:rPr>
              <a:t>	</a:t>
            </a:r>
          </a:p>
          <a:p>
            <a:pPr indent="449580" algn="just">
              <a:spcAft>
                <a:spcPts val="0"/>
              </a:spcAft>
            </a:pPr>
            <a:r>
              <a:rPr lang="ru-RU" sz="4800" dirty="0">
                <a:latin typeface="Times New Roman" pitchFamily="18" charset="0"/>
                <a:cs typeface="Times New Roman" pitchFamily="18" charset="0"/>
              </a:rPr>
              <a:t>	</a:t>
            </a:r>
            <a:r>
              <a:rPr lang="kk-KZ" sz="4200" dirty="0">
                <a:solidFill>
                  <a:srgbClr val="000000"/>
                </a:solidFill>
                <a:latin typeface="Times New Roman"/>
                <a:ea typeface="Times New Roman"/>
              </a:rPr>
              <a:t>Тәуелсіз Қазақстанның тарихында еліміздің мемлекеттік әнұраны екі рет – 1992 және 2006 жылдары бекітілді.</a:t>
            </a:r>
            <a:endParaRPr lang="ru-RU" sz="4200" dirty="0">
              <a:latin typeface="Times New Roman"/>
              <a:ea typeface="Times New Roman"/>
            </a:endParaRPr>
          </a:p>
          <a:p>
            <a:endParaRPr lang="ru-RU" dirty="0"/>
          </a:p>
        </p:txBody>
      </p:sp>
    </p:spTree>
    <p:extLst>
      <p:ext uri="{BB962C8B-B14F-4D97-AF65-F5344CB8AC3E}">
        <p14:creationId xmlns:p14="http://schemas.microsoft.com/office/powerpoint/2010/main" val="2236231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260649"/>
            <a:ext cx="8291264" cy="3888432"/>
          </a:xfrm>
        </p:spPr>
        <p:txBody>
          <a:bodyPr>
            <a:normAutofit fontScale="25000" lnSpcReduction="20000"/>
          </a:bodyPr>
          <a:lstStyle/>
          <a:p>
            <a:pPr marL="0" indent="0" algn="just">
              <a:lnSpc>
                <a:spcPct val="120000"/>
              </a:lnSpc>
              <a:spcBef>
                <a:spcPts val="0"/>
              </a:spcBef>
              <a:buNone/>
            </a:pPr>
            <a:r>
              <a:rPr lang="ru-RU" dirty="0" smtClean="0"/>
              <a:t>	</a:t>
            </a:r>
          </a:p>
          <a:p>
            <a:pPr marL="0" indent="0" algn="just">
              <a:lnSpc>
                <a:spcPct val="120000"/>
              </a:lnSpc>
              <a:spcBef>
                <a:spcPts val="0"/>
              </a:spcBef>
              <a:buNone/>
            </a:pPr>
            <a:endParaRPr lang="ru-RU" sz="3800" dirty="0">
              <a:latin typeface="Arial Black" pitchFamily="34" charset="0"/>
            </a:endParaRPr>
          </a:p>
          <a:p>
            <a:pPr indent="0" algn="just">
              <a:spcAft>
                <a:spcPts val="0"/>
              </a:spcAft>
              <a:buNone/>
            </a:pPr>
            <a:r>
              <a:rPr lang="ru-RU" sz="3800" dirty="0">
                <a:latin typeface="Arial Black" pitchFamily="34" charset="0"/>
              </a:rPr>
              <a:t>	</a:t>
            </a:r>
            <a:r>
              <a:rPr lang="kk-KZ" sz="11200" dirty="0" smtClean="0">
                <a:solidFill>
                  <a:srgbClr val="000000"/>
                </a:solidFill>
                <a:latin typeface="Times New Roman"/>
                <a:ea typeface="Times New Roman"/>
              </a:rPr>
              <a:t>Республика </a:t>
            </a:r>
            <a:r>
              <a:rPr lang="kk-KZ" sz="11200" dirty="0">
                <a:solidFill>
                  <a:srgbClr val="000000"/>
                </a:solidFill>
                <a:latin typeface="Times New Roman"/>
                <a:ea typeface="Times New Roman"/>
              </a:rPr>
              <a:t>мемлекеттік егемендігін иеленгеннен кейін, 1992 жылы Қазақстан әнұранының музыкасы мен мәтініне байқау жарияланды. Байқау қорытындысы бойынша Қазақ КСР әнұранының музыкалық редакциясын сақтау туралы шешім қабылданды. Осылайша тәуелсіз Қазақстанның алғашқы әнұранының музыкасының авторлары Мұқан Төлебаев, Евгений Брусиловский және Латиф Хамиди болды. Сонымен қатар, үздік мәтінге жарияланған байқауда авторлар ұжымы, белгілі ақындар Мұзафар Әлімбаев, Қадыр Мырзалиев, Тұманбай Молдағалиев және Жадыра Дәрібаева жеңіп </a:t>
            </a:r>
            <a:r>
              <a:rPr lang="kk-KZ" sz="11200" dirty="0" smtClean="0">
                <a:solidFill>
                  <a:srgbClr val="000000"/>
                </a:solidFill>
                <a:latin typeface="Times New Roman"/>
                <a:ea typeface="Times New Roman"/>
              </a:rPr>
              <a:t>шықты [</a:t>
            </a:r>
            <a:r>
              <a:rPr lang="kk-KZ" sz="11200" dirty="0">
                <a:solidFill>
                  <a:srgbClr val="000000"/>
                </a:solidFill>
                <a:latin typeface="Times New Roman"/>
                <a:ea typeface="Times New Roman"/>
              </a:rPr>
              <a:t>2</a:t>
            </a:r>
            <a:r>
              <a:rPr lang="kk-KZ" sz="11200" dirty="0" smtClean="0">
                <a:solidFill>
                  <a:srgbClr val="000000"/>
                </a:solidFill>
                <a:latin typeface="Times New Roman"/>
                <a:ea typeface="Times New Roman"/>
              </a:rPr>
              <a:t>].</a:t>
            </a:r>
            <a:endParaRPr lang="ru-RU" sz="11200" dirty="0">
              <a:latin typeface="Times New Roman"/>
              <a:ea typeface="Times New Roman"/>
            </a:endParaRPr>
          </a:p>
        </p:txBody>
      </p:sp>
    </p:spTree>
    <p:extLst>
      <p:ext uri="{BB962C8B-B14F-4D97-AF65-F5344CB8AC3E}">
        <p14:creationId xmlns:p14="http://schemas.microsoft.com/office/powerpoint/2010/main" val="1635728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8958" y="889844"/>
            <a:ext cx="8147497" cy="5324535"/>
          </a:xfrm>
          <a:prstGeom prst="rect">
            <a:avLst/>
          </a:prstGeom>
        </p:spPr>
        <p:txBody>
          <a:bodyPr wrap="square">
            <a:spAutoFit/>
          </a:bodyPr>
          <a:lstStyle/>
          <a:p>
            <a:pPr algn="just"/>
            <a:r>
              <a:rPr lang="ru-RU" sz="2400" dirty="0" smtClean="0">
                <a:latin typeface="Arial" pitchFamily="34" charset="0"/>
                <a:cs typeface="Arial" pitchFamily="34" charset="0"/>
              </a:rPr>
              <a:t>	</a:t>
            </a:r>
            <a:r>
              <a:rPr lang="kk-KZ" sz="2400" dirty="0">
                <a:latin typeface="Times New Roman" pitchFamily="18" charset="0"/>
                <a:cs typeface="Times New Roman" pitchFamily="18" charset="0"/>
              </a:rPr>
              <a:t>Елдің дыбыстық рәмізінің танымалдығын арттыру мақсатында 2006 жылы жаңа мемлекеттік әнұран қабылданды. Оның негізі ретінде халықтың арасында кеңінен танымал «Менің Қазақстаным» патриоттық әні таңдап алынды. Ол әнді Шәмші Қалдаяқов 1956 жылы Жұмекен Нәжімеденовтің сөзіне жазған болатын. Қазақстан Президенті Нұрсұлтан Назарбаев әнге мемлекеттік әнұран жоғары мәртебесін беру және анағұрлым салтанатты шырқалуы үшін музыкалық туындының бастапқы мәтінін өңдеді. Қазақстан Парламенті 2006 жылы 6 қаңтарда палаталардың бірлескен отырысында «Мемлекеттік рәміздер туралы» Жарлыққа тиісті түзету енгізіп, еліміздің жаңа мемлекеттік әнұранын </a:t>
            </a:r>
            <a:r>
              <a:rPr lang="kk-KZ" sz="2400" dirty="0" smtClean="0">
                <a:latin typeface="Times New Roman" pitchFamily="18" charset="0"/>
                <a:cs typeface="Times New Roman" pitchFamily="18" charset="0"/>
              </a:rPr>
              <a:t>бекітті</a:t>
            </a:r>
            <a:r>
              <a:rPr lang="kk-KZ"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[3</a:t>
            </a:r>
            <a:r>
              <a:rPr lang="ru-RU"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a:p>
            <a:pPr algn="just"/>
            <a:r>
              <a:rPr lang="ru-RU" sz="2800" dirty="0" smtClean="0">
                <a:latin typeface="Times New Roman" pitchFamily="18" charset="0"/>
                <a:cs typeface="Times New Roman" pitchFamily="18" charset="0"/>
              </a:rPr>
              <a:t> </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114260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0"/>
            <a:ext cx="7920880" cy="7048083"/>
          </a:xfrm>
          <a:prstGeom prst="rect">
            <a:avLst/>
          </a:prstGeom>
        </p:spPr>
        <p:txBody>
          <a:bodyPr wrap="square">
            <a:spAutoFit/>
          </a:bodyPr>
          <a:lstStyle/>
          <a:p>
            <a:pPr indent="457200" algn="just"/>
            <a:endParaRPr lang="en-US" sz="2800" dirty="0" smtClean="0">
              <a:latin typeface="Times New Roman" pitchFamily="18" charset="0"/>
              <a:cs typeface="Times New Roman" pitchFamily="18" charset="0"/>
            </a:endParaRPr>
          </a:p>
          <a:p>
            <a:pPr indent="457200" algn="ctr"/>
            <a:r>
              <a:rPr lang="ru-RU" sz="3600" b="1" dirty="0" smtClean="0">
                <a:latin typeface="Times New Roman" pitchFamily="18" charset="0"/>
                <a:cs typeface="Times New Roman" pitchFamily="18" charset="0"/>
              </a:rPr>
              <a:t>Қазақстан </a:t>
            </a:r>
            <a:r>
              <a:rPr lang="ru-RU" sz="3600" b="1" dirty="0" err="1" smtClean="0">
                <a:latin typeface="Times New Roman" pitchFamily="18" charset="0"/>
                <a:cs typeface="Times New Roman" pitchFamily="18" charset="0"/>
              </a:rPr>
              <a:t>Республикасының</a:t>
            </a:r>
            <a:r>
              <a:rPr lang="ru-RU" sz="3600" b="1" dirty="0" smtClean="0">
                <a:latin typeface="Times New Roman" pitchFamily="18" charset="0"/>
                <a:cs typeface="Times New Roman" pitchFamily="18" charset="0"/>
              </a:rPr>
              <a:t> </a:t>
            </a:r>
            <a:r>
              <a:rPr lang="ru-RU" sz="3600" b="1" dirty="0" err="1">
                <a:latin typeface="Times New Roman" pitchFamily="18" charset="0"/>
                <a:cs typeface="Times New Roman" pitchFamily="18" charset="0"/>
              </a:rPr>
              <a:t>М</a:t>
            </a:r>
            <a:r>
              <a:rPr lang="ru-RU" sz="3600" b="1" dirty="0" err="1" smtClean="0">
                <a:latin typeface="Times New Roman" pitchFamily="18" charset="0"/>
                <a:cs typeface="Times New Roman" pitchFamily="18" charset="0"/>
              </a:rPr>
              <a:t>емлекеттік</a:t>
            </a:r>
            <a:r>
              <a:rPr lang="ru-RU" sz="3600" b="1" dirty="0" smtClean="0">
                <a:latin typeface="Times New Roman" pitchFamily="18" charset="0"/>
                <a:cs typeface="Times New Roman" pitchFamily="18" charset="0"/>
              </a:rPr>
              <a:t> </a:t>
            </a:r>
            <a:r>
              <a:rPr lang="ru-RU" sz="3600" b="1" dirty="0" err="1" smtClean="0">
                <a:latin typeface="Times New Roman" pitchFamily="18" charset="0"/>
                <a:cs typeface="Times New Roman" pitchFamily="18" charset="0"/>
              </a:rPr>
              <a:t>Әнұраны</a:t>
            </a:r>
            <a:endParaRPr lang="ru-RU" sz="3600" b="1" dirty="0">
              <a:latin typeface="Times New Roman" pitchFamily="18" charset="0"/>
              <a:cs typeface="Times New Roman" pitchFamily="18" charset="0"/>
            </a:endParaRPr>
          </a:p>
          <a:p>
            <a:pPr indent="457200" algn="ctr"/>
            <a:endParaRPr lang="ru-RU" sz="3600" dirty="0">
              <a:latin typeface="Times New Roman" pitchFamily="18" charset="0"/>
              <a:cs typeface="Times New Roman" pitchFamily="18" charset="0"/>
            </a:endParaRPr>
          </a:p>
          <a:p>
            <a:pPr indent="457200" algn="ctr"/>
            <a:r>
              <a:rPr lang="ru-RU" sz="3600" dirty="0">
                <a:latin typeface="Times New Roman" pitchFamily="18" charset="0"/>
                <a:cs typeface="Times New Roman" pitchFamily="18" charset="0"/>
              </a:rPr>
              <a:t>Алтын </a:t>
            </a:r>
            <a:r>
              <a:rPr lang="ru-RU" sz="3600" dirty="0" err="1">
                <a:latin typeface="Times New Roman" pitchFamily="18" charset="0"/>
                <a:cs typeface="Times New Roman" pitchFamily="18" charset="0"/>
              </a:rPr>
              <a:t>күн</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аспаны</a:t>
            </a:r>
            <a:r>
              <a:rPr lang="ru-RU" sz="3600" dirty="0">
                <a:latin typeface="Times New Roman" pitchFamily="18" charset="0"/>
                <a:cs typeface="Times New Roman" pitchFamily="18" charset="0"/>
              </a:rPr>
              <a:t>,</a:t>
            </a:r>
          </a:p>
          <a:p>
            <a:pPr indent="457200" algn="ctr"/>
            <a:r>
              <a:rPr lang="ru-RU" sz="3600" dirty="0">
                <a:latin typeface="Times New Roman" pitchFamily="18" charset="0"/>
                <a:cs typeface="Times New Roman" pitchFamily="18" charset="0"/>
              </a:rPr>
              <a:t>Алтын </a:t>
            </a:r>
            <a:r>
              <a:rPr lang="ru-RU" sz="3600" dirty="0" err="1">
                <a:latin typeface="Times New Roman" pitchFamily="18" charset="0"/>
                <a:cs typeface="Times New Roman" pitchFamily="18" charset="0"/>
              </a:rPr>
              <a:t>дән</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даласы</a:t>
            </a:r>
            <a:r>
              <a:rPr lang="ru-RU" sz="3600" dirty="0">
                <a:latin typeface="Times New Roman" pitchFamily="18" charset="0"/>
                <a:cs typeface="Times New Roman" pitchFamily="18" charset="0"/>
              </a:rPr>
              <a:t>,</a:t>
            </a:r>
          </a:p>
          <a:p>
            <a:pPr indent="457200" algn="ctr"/>
            <a:r>
              <a:rPr lang="ru-RU" sz="3600" dirty="0" err="1">
                <a:latin typeface="Times New Roman" pitchFamily="18" charset="0"/>
                <a:cs typeface="Times New Roman" pitchFamily="18" charset="0"/>
              </a:rPr>
              <a:t>Ерліктің</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дастаны</a:t>
            </a:r>
            <a:r>
              <a:rPr lang="ru-RU" sz="3600" dirty="0">
                <a:latin typeface="Times New Roman" pitchFamily="18" charset="0"/>
                <a:cs typeface="Times New Roman" pitchFamily="18" charset="0"/>
              </a:rPr>
              <a:t>, </a:t>
            </a:r>
          </a:p>
          <a:p>
            <a:pPr indent="457200" algn="ctr"/>
            <a:r>
              <a:rPr lang="ru-RU" sz="3600" dirty="0" err="1">
                <a:latin typeface="Times New Roman" pitchFamily="18" charset="0"/>
                <a:cs typeface="Times New Roman" pitchFamily="18" charset="0"/>
              </a:rPr>
              <a:t>Еліме</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қарашы</a:t>
            </a:r>
            <a:r>
              <a:rPr lang="ru-RU" sz="3600" dirty="0">
                <a:latin typeface="Times New Roman" pitchFamily="18" charset="0"/>
                <a:cs typeface="Times New Roman" pitchFamily="18" charset="0"/>
              </a:rPr>
              <a:t>!</a:t>
            </a:r>
          </a:p>
          <a:p>
            <a:pPr indent="457200" algn="ctr"/>
            <a:r>
              <a:rPr lang="ru-RU" sz="3600" dirty="0" err="1">
                <a:latin typeface="Times New Roman" pitchFamily="18" charset="0"/>
                <a:cs typeface="Times New Roman" pitchFamily="18" charset="0"/>
              </a:rPr>
              <a:t>Ежелден</a:t>
            </a:r>
            <a:r>
              <a:rPr lang="ru-RU" sz="3600" dirty="0">
                <a:latin typeface="Times New Roman" pitchFamily="18" charset="0"/>
                <a:cs typeface="Times New Roman" pitchFamily="18" charset="0"/>
              </a:rPr>
              <a:t> ер </a:t>
            </a:r>
            <a:r>
              <a:rPr lang="ru-RU" sz="3600" dirty="0" err="1">
                <a:latin typeface="Times New Roman" pitchFamily="18" charset="0"/>
                <a:cs typeface="Times New Roman" pitchFamily="18" charset="0"/>
              </a:rPr>
              <a:t>деген</a:t>
            </a:r>
            <a:r>
              <a:rPr lang="ru-RU" sz="3600" dirty="0">
                <a:latin typeface="Times New Roman" pitchFamily="18" charset="0"/>
                <a:cs typeface="Times New Roman" pitchFamily="18" charset="0"/>
              </a:rPr>
              <a:t>, </a:t>
            </a:r>
          </a:p>
          <a:p>
            <a:pPr indent="457200" algn="ctr"/>
            <a:r>
              <a:rPr lang="ru-RU" sz="3600" dirty="0" err="1">
                <a:latin typeface="Times New Roman" pitchFamily="18" charset="0"/>
                <a:cs typeface="Times New Roman" pitchFamily="18" charset="0"/>
              </a:rPr>
              <a:t>Даңкымыз</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шықты</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ғой</a:t>
            </a:r>
            <a:r>
              <a:rPr lang="ru-RU" sz="3600" dirty="0">
                <a:latin typeface="Times New Roman" pitchFamily="18" charset="0"/>
                <a:cs typeface="Times New Roman" pitchFamily="18" charset="0"/>
              </a:rPr>
              <a:t>. </a:t>
            </a:r>
          </a:p>
          <a:p>
            <a:pPr indent="457200" algn="ctr"/>
            <a:r>
              <a:rPr lang="ru-RU" sz="3600" dirty="0" err="1">
                <a:latin typeface="Times New Roman" pitchFamily="18" charset="0"/>
                <a:cs typeface="Times New Roman" pitchFamily="18" charset="0"/>
              </a:rPr>
              <a:t>Намысын</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бермеген</a:t>
            </a:r>
            <a:r>
              <a:rPr lang="ru-RU" sz="3600" dirty="0">
                <a:latin typeface="Times New Roman" pitchFamily="18" charset="0"/>
                <a:cs typeface="Times New Roman" pitchFamily="18" charset="0"/>
              </a:rPr>
              <a:t>, </a:t>
            </a:r>
          </a:p>
          <a:p>
            <a:pPr indent="457200" algn="ctr"/>
            <a:r>
              <a:rPr lang="ru-RU" sz="3600" dirty="0" err="1">
                <a:latin typeface="Times New Roman" pitchFamily="18" charset="0"/>
                <a:cs typeface="Times New Roman" pitchFamily="18" charset="0"/>
              </a:rPr>
              <a:t>Қазағым</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мықты</a:t>
            </a:r>
            <a:r>
              <a:rPr lang="ru-RU" sz="3600" dirty="0">
                <a:latin typeface="Times New Roman" pitchFamily="18" charset="0"/>
                <a:cs typeface="Times New Roman" pitchFamily="18" charset="0"/>
              </a:rPr>
              <a:t> </a:t>
            </a:r>
            <a:r>
              <a:rPr lang="ru-RU" sz="3600" dirty="0" err="1">
                <a:latin typeface="Times New Roman" pitchFamily="18" charset="0"/>
                <a:cs typeface="Times New Roman" pitchFamily="18" charset="0"/>
              </a:rPr>
              <a:t>ғой</a:t>
            </a:r>
            <a:r>
              <a:rPr lang="ru-RU" sz="3600" dirty="0">
                <a:latin typeface="Times New Roman" pitchFamily="18" charset="0"/>
                <a:cs typeface="Times New Roman" pitchFamily="18" charset="0"/>
              </a:rPr>
              <a:t>! </a:t>
            </a:r>
          </a:p>
          <a:p>
            <a:pPr indent="457200" algn="just"/>
            <a:endParaRPr lang="en-US" sz="2800" dirty="0">
              <a:latin typeface="Times New Roman" pitchFamily="18" charset="0"/>
              <a:cs typeface="Times New Roman" pitchFamily="18" charset="0"/>
            </a:endParaRPr>
          </a:p>
        </p:txBody>
      </p:sp>
      <p:sp>
        <p:nvSpPr>
          <p:cNvPr id="3" name="Прямоугольник 2"/>
          <p:cNvSpPr/>
          <p:nvPr/>
        </p:nvSpPr>
        <p:spPr>
          <a:xfrm>
            <a:off x="179512" y="215443"/>
            <a:ext cx="8784976" cy="707886"/>
          </a:xfrm>
          <a:prstGeom prst="rect">
            <a:avLst/>
          </a:prstGeom>
        </p:spPr>
        <p:txBody>
          <a:bodyPr wrap="square">
            <a:spAutoFit/>
          </a:bodyPr>
          <a:lstStyle/>
          <a:p>
            <a:pPr algn="just"/>
            <a:r>
              <a:rPr lang="ru-RU" sz="2000" dirty="0" smtClean="0">
                <a:latin typeface="Times New Roman" pitchFamily="18" charset="0"/>
                <a:cs typeface="Times New Roman" pitchFamily="18" charset="0"/>
              </a:rPr>
              <a:t>	</a:t>
            </a:r>
          </a:p>
          <a:p>
            <a:pPr algn="just"/>
            <a:r>
              <a:rPr lang="ru-RU" sz="2000" dirty="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037965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260648"/>
            <a:ext cx="8352928" cy="1569660"/>
          </a:xfrm>
          <a:prstGeom prst="rect">
            <a:avLst/>
          </a:prstGeom>
        </p:spPr>
        <p:txBody>
          <a:bodyPr wrap="square">
            <a:spAutoFit/>
          </a:bodyPr>
          <a:lstStyle/>
          <a:p>
            <a:pPr indent="457200" algn="just"/>
            <a:endParaRPr lang="en-US" sz="3200" dirty="0" smtClean="0">
              <a:latin typeface="Times New Roman" pitchFamily="18" charset="0"/>
              <a:cs typeface="Times New Roman" pitchFamily="18" charset="0"/>
            </a:endParaRPr>
          </a:p>
          <a:p>
            <a:pPr indent="457200" algn="just"/>
            <a:endParaRPr lang="en-US" sz="3200" dirty="0">
              <a:latin typeface="Times New Roman" pitchFamily="18" charset="0"/>
              <a:cs typeface="Times New Roman" pitchFamily="18" charset="0"/>
            </a:endParaRPr>
          </a:p>
          <a:p>
            <a:pPr indent="457200" algn="just"/>
            <a:endParaRPr lang="en-US" sz="3200" dirty="0" smtClean="0">
              <a:latin typeface="Times New Roman" pitchFamily="18" charset="0"/>
              <a:cs typeface="Times New Roman" pitchFamily="18" charset="0"/>
            </a:endParaRPr>
          </a:p>
        </p:txBody>
      </p:sp>
      <p:sp>
        <p:nvSpPr>
          <p:cNvPr id="3" name="Прямоугольник 2"/>
          <p:cNvSpPr/>
          <p:nvPr/>
        </p:nvSpPr>
        <p:spPr>
          <a:xfrm>
            <a:off x="611560" y="889844"/>
            <a:ext cx="8280920" cy="4339650"/>
          </a:xfrm>
          <a:prstGeom prst="rect">
            <a:avLst/>
          </a:prstGeom>
        </p:spPr>
        <p:txBody>
          <a:bodyPr wrap="square">
            <a:spAutoFit/>
          </a:bodyPr>
          <a:lstStyle/>
          <a:p>
            <a:pPr algn="ctr"/>
            <a:r>
              <a:rPr lang="ru-RU" sz="2400" dirty="0">
                <a:latin typeface="Times New Roman" pitchFamily="18" charset="0"/>
                <a:cs typeface="Times New Roman" pitchFamily="18" charset="0"/>
              </a:rPr>
              <a:t>	</a:t>
            </a:r>
            <a:r>
              <a:rPr lang="ru-RU" sz="3200" b="1" i="1" dirty="0" err="1">
                <a:latin typeface="Times New Roman" pitchFamily="18" charset="0"/>
                <a:cs typeface="Times New Roman" pitchFamily="18" charset="0"/>
              </a:rPr>
              <a:t>Қайырмасы</a:t>
            </a:r>
            <a:r>
              <a:rPr lang="ru-RU" sz="3200" b="1" i="1" dirty="0">
                <a:latin typeface="Times New Roman" pitchFamily="18" charset="0"/>
                <a:cs typeface="Times New Roman" pitchFamily="18" charset="0"/>
              </a:rPr>
              <a:t>:</a:t>
            </a:r>
          </a:p>
          <a:p>
            <a:pPr algn="ctr"/>
            <a:r>
              <a:rPr lang="ru-RU" sz="4800" dirty="0" err="1">
                <a:latin typeface="Times New Roman" pitchFamily="18" charset="0"/>
                <a:cs typeface="Times New Roman" pitchFamily="18" charset="0"/>
              </a:rPr>
              <a:t>Менің</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елім</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менің</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елім</a:t>
            </a:r>
            <a:r>
              <a:rPr lang="ru-RU" sz="4800" dirty="0">
                <a:latin typeface="Times New Roman" pitchFamily="18" charset="0"/>
                <a:cs typeface="Times New Roman" pitchFamily="18" charset="0"/>
              </a:rPr>
              <a:t>,</a:t>
            </a:r>
          </a:p>
          <a:p>
            <a:pPr algn="ctr"/>
            <a:r>
              <a:rPr lang="ru-RU" sz="4800" dirty="0" err="1">
                <a:latin typeface="Times New Roman" pitchFamily="18" charset="0"/>
                <a:cs typeface="Times New Roman" pitchFamily="18" charset="0"/>
              </a:rPr>
              <a:t>Гүлің</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болып</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егілемін</a:t>
            </a:r>
            <a:r>
              <a:rPr lang="ru-RU" sz="4800" dirty="0">
                <a:latin typeface="Times New Roman" pitchFamily="18" charset="0"/>
                <a:cs typeface="Times New Roman" pitchFamily="18" charset="0"/>
              </a:rPr>
              <a:t>,</a:t>
            </a:r>
          </a:p>
          <a:p>
            <a:pPr algn="ctr"/>
            <a:r>
              <a:rPr lang="ru-RU" sz="4800" dirty="0" err="1">
                <a:latin typeface="Times New Roman" pitchFamily="18" charset="0"/>
                <a:cs typeface="Times New Roman" pitchFamily="18" charset="0"/>
              </a:rPr>
              <a:t>Жырың</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болып</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төгілемін</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елім</a:t>
            </a:r>
            <a:r>
              <a:rPr lang="ru-RU" sz="4800" dirty="0">
                <a:latin typeface="Times New Roman" pitchFamily="18" charset="0"/>
                <a:cs typeface="Times New Roman" pitchFamily="18" charset="0"/>
              </a:rPr>
              <a:t>! </a:t>
            </a:r>
          </a:p>
          <a:p>
            <a:pPr algn="ctr"/>
            <a:r>
              <a:rPr lang="ru-RU" sz="4800" dirty="0" err="1">
                <a:latin typeface="Times New Roman" pitchFamily="18" charset="0"/>
                <a:cs typeface="Times New Roman" pitchFamily="18" charset="0"/>
              </a:rPr>
              <a:t>Туған</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жерім</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менің</a:t>
            </a:r>
            <a:r>
              <a:rPr lang="ru-RU" sz="4800" dirty="0">
                <a:latin typeface="Times New Roman" pitchFamily="18" charset="0"/>
                <a:cs typeface="Times New Roman" pitchFamily="18" charset="0"/>
              </a:rPr>
              <a:t> – </a:t>
            </a:r>
            <a:r>
              <a:rPr lang="ru-RU" sz="4800" dirty="0" err="1">
                <a:latin typeface="Times New Roman" pitchFamily="18" charset="0"/>
                <a:cs typeface="Times New Roman" pitchFamily="18" charset="0"/>
              </a:rPr>
              <a:t>Қазақстаным</a:t>
            </a:r>
            <a:r>
              <a:rPr lang="ru-RU" sz="4800" dirty="0">
                <a:latin typeface="Times New Roman" pitchFamily="18" charset="0"/>
                <a:cs typeface="Times New Roman" pitchFamily="18" charset="0"/>
              </a:rPr>
              <a:t>! </a:t>
            </a:r>
          </a:p>
        </p:txBody>
      </p:sp>
    </p:spTree>
    <p:extLst>
      <p:ext uri="{BB962C8B-B14F-4D97-AF65-F5344CB8AC3E}">
        <p14:creationId xmlns:p14="http://schemas.microsoft.com/office/powerpoint/2010/main" val="1158902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260648"/>
            <a:ext cx="8712968" cy="5016758"/>
          </a:xfrm>
          <a:prstGeom prst="rect">
            <a:avLst/>
          </a:prstGeom>
        </p:spPr>
        <p:txBody>
          <a:bodyPr wrap="square">
            <a:spAutoFit/>
          </a:bodyPr>
          <a:lstStyle/>
          <a:p>
            <a:pPr algn="ctr">
              <a:tabLst>
                <a:tab pos="468000" algn="l"/>
              </a:tabLst>
            </a:pPr>
            <a:r>
              <a:rPr lang="ru-RU" sz="4000" dirty="0" err="1">
                <a:latin typeface="Times New Roman" pitchFamily="18" charset="0"/>
                <a:cs typeface="Times New Roman" pitchFamily="18" charset="0"/>
              </a:rPr>
              <a:t>Ұрпаққа</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жол</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ашқан</a:t>
            </a:r>
            <a:r>
              <a:rPr lang="ru-RU" sz="4000" dirty="0">
                <a:latin typeface="Times New Roman" pitchFamily="18" charset="0"/>
                <a:cs typeface="Times New Roman" pitchFamily="18" charset="0"/>
              </a:rPr>
              <a:t>, </a:t>
            </a:r>
          </a:p>
          <a:p>
            <a:pPr algn="ctr">
              <a:tabLst>
                <a:tab pos="468000" algn="l"/>
              </a:tabLst>
            </a:pPr>
            <a:r>
              <a:rPr lang="ru-RU" sz="4000" dirty="0" err="1">
                <a:latin typeface="Times New Roman" pitchFamily="18" charset="0"/>
                <a:cs typeface="Times New Roman" pitchFamily="18" charset="0"/>
              </a:rPr>
              <a:t>Кең</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байтақ</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жерім</a:t>
            </a:r>
            <a:r>
              <a:rPr lang="ru-RU" sz="4000" dirty="0">
                <a:latin typeface="Times New Roman" pitchFamily="18" charset="0"/>
                <a:cs typeface="Times New Roman" pitchFamily="18" charset="0"/>
              </a:rPr>
              <a:t> бар. </a:t>
            </a:r>
          </a:p>
          <a:p>
            <a:pPr algn="ctr">
              <a:tabLst>
                <a:tab pos="468000" algn="l"/>
              </a:tabLst>
            </a:pPr>
            <a:r>
              <a:rPr lang="ru-RU" sz="4000" dirty="0" err="1">
                <a:latin typeface="Times New Roman" pitchFamily="18" charset="0"/>
                <a:cs typeface="Times New Roman" pitchFamily="18" charset="0"/>
              </a:rPr>
              <a:t>Бірлігі</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жарасқан</a:t>
            </a:r>
            <a:r>
              <a:rPr lang="ru-RU" sz="4000" dirty="0">
                <a:latin typeface="Times New Roman" pitchFamily="18" charset="0"/>
                <a:cs typeface="Times New Roman" pitchFamily="18" charset="0"/>
              </a:rPr>
              <a:t>,</a:t>
            </a:r>
          </a:p>
          <a:p>
            <a:pPr algn="ctr">
              <a:tabLst>
                <a:tab pos="468000" algn="l"/>
              </a:tabLst>
            </a:pPr>
            <a:r>
              <a:rPr lang="ru-RU" sz="4000" dirty="0" err="1">
                <a:latin typeface="Times New Roman" pitchFamily="18" charset="0"/>
                <a:cs typeface="Times New Roman" pitchFamily="18" charset="0"/>
              </a:rPr>
              <a:t>Тәуелсіз</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елім</a:t>
            </a:r>
            <a:r>
              <a:rPr lang="ru-RU" sz="4000" dirty="0">
                <a:latin typeface="Times New Roman" pitchFamily="18" charset="0"/>
                <a:cs typeface="Times New Roman" pitchFamily="18" charset="0"/>
              </a:rPr>
              <a:t> бар.</a:t>
            </a:r>
          </a:p>
          <a:p>
            <a:pPr algn="ctr">
              <a:tabLst>
                <a:tab pos="468000" algn="l"/>
              </a:tabLst>
            </a:pPr>
            <a:r>
              <a:rPr lang="ru-RU" sz="4000" dirty="0" err="1">
                <a:latin typeface="Times New Roman" pitchFamily="18" charset="0"/>
                <a:cs typeface="Times New Roman" pitchFamily="18" charset="0"/>
              </a:rPr>
              <a:t>Қарсы</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алған</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уақытты</a:t>
            </a:r>
            <a:r>
              <a:rPr lang="ru-RU" sz="4000" dirty="0">
                <a:latin typeface="Times New Roman" pitchFamily="18" charset="0"/>
                <a:cs typeface="Times New Roman" pitchFamily="18" charset="0"/>
              </a:rPr>
              <a:t>,</a:t>
            </a:r>
          </a:p>
          <a:p>
            <a:pPr algn="ctr">
              <a:tabLst>
                <a:tab pos="468000" algn="l"/>
              </a:tabLst>
            </a:pPr>
            <a:r>
              <a:rPr lang="ru-RU" sz="4000" dirty="0" err="1">
                <a:latin typeface="Times New Roman" pitchFamily="18" charset="0"/>
                <a:cs typeface="Times New Roman" pitchFamily="18" charset="0"/>
              </a:rPr>
              <a:t>Мәңгілік</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досындай</a:t>
            </a:r>
            <a:r>
              <a:rPr lang="ru-RU" sz="4000" dirty="0">
                <a:latin typeface="Times New Roman" pitchFamily="18" charset="0"/>
                <a:cs typeface="Times New Roman" pitchFamily="18" charset="0"/>
              </a:rPr>
              <a:t>. </a:t>
            </a:r>
          </a:p>
          <a:p>
            <a:pPr algn="ctr">
              <a:tabLst>
                <a:tab pos="468000" algn="l"/>
              </a:tabLst>
            </a:pPr>
            <a:r>
              <a:rPr lang="ru-RU" sz="4000" dirty="0" err="1">
                <a:latin typeface="Times New Roman" pitchFamily="18" charset="0"/>
                <a:cs typeface="Times New Roman" pitchFamily="18" charset="0"/>
              </a:rPr>
              <a:t>Біздің</a:t>
            </a:r>
            <a:r>
              <a:rPr lang="ru-RU" sz="4000" dirty="0">
                <a:latin typeface="Times New Roman" pitchFamily="18" charset="0"/>
                <a:cs typeface="Times New Roman" pitchFamily="18" charset="0"/>
              </a:rPr>
              <a:t> ел </a:t>
            </a:r>
            <a:r>
              <a:rPr lang="ru-RU" sz="4000" dirty="0" err="1">
                <a:latin typeface="Times New Roman" pitchFamily="18" charset="0"/>
                <a:cs typeface="Times New Roman" pitchFamily="18" charset="0"/>
              </a:rPr>
              <a:t>бақытты</a:t>
            </a:r>
            <a:r>
              <a:rPr lang="ru-RU" sz="4000" dirty="0">
                <a:latin typeface="Times New Roman" pitchFamily="18" charset="0"/>
                <a:cs typeface="Times New Roman" pitchFamily="18" charset="0"/>
              </a:rPr>
              <a:t>, </a:t>
            </a:r>
          </a:p>
          <a:p>
            <a:pPr algn="ctr">
              <a:tabLst>
                <a:tab pos="468000" algn="l"/>
              </a:tabLst>
            </a:pPr>
            <a:r>
              <a:rPr lang="ru-RU" sz="4000" dirty="0" err="1">
                <a:latin typeface="Times New Roman" pitchFamily="18" charset="0"/>
                <a:cs typeface="Times New Roman" pitchFamily="18" charset="0"/>
              </a:rPr>
              <a:t>Біздің</a:t>
            </a:r>
            <a:r>
              <a:rPr lang="ru-RU" sz="4000" dirty="0">
                <a:latin typeface="Times New Roman" pitchFamily="18" charset="0"/>
                <a:cs typeface="Times New Roman" pitchFamily="18" charset="0"/>
              </a:rPr>
              <a:t> ел </a:t>
            </a:r>
            <a:r>
              <a:rPr lang="ru-RU" sz="4000" dirty="0" err="1">
                <a:latin typeface="Times New Roman" pitchFamily="18" charset="0"/>
                <a:cs typeface="Times New Roman" pitchFamily="18" charset="0"/>
              </a:rPr>
              <a:t>осындай</a:t>
            </a:r>
            <a:r>
              <a:rPr lang="ru-RU" sz="4000" dirty="0">
                <a:latin typeface="Times New Roman" pitchFamily="18" charset="0"/>
                <a:cs typeface="Times New Roman" pitchFamily="18" charset="0"/>
              </a:rPr>
              <a:t>! </a:t>
            </a:r>
          </a:p>
        </p:txBody>
      </p:sp>
      <p:sp>
        <p:nvSpPr>
          <p:cNvPr id="3" name="Прямоугольник 2"/>
          <p:cNvSpPr/>
          <p:nvPr/>
        </p:nvSpPr>
        <p:spPr>
          <a:xfrm>
            <a:off x="755576" y="522259"/>
            <a:ext cx="8208912" cy="584775"/>
          </a:xfrm>
          <a:prstGeom prst="rect">
            <a:avLst/>
          </a:prstGeom>
        </p:spPr>
        <p:txBody>
          <a:bodyPr wrap="square">
            <a:spAutoFit/>
          </a:bodyPr>
          <a:lstStyle/>
          <a:p>
            <a:pPr algn="just"/>
            <a:r>
              <a:rPr lang="ru-RU" sz="3200" dirty="0" smtClean="0">
                <a:latin typeface="Times New Roman" pitchFamily="18" charset="0"/>
                <a:cs typeface="Times New Roman" pitchFamily="18" charset="0"/>
              </a:rPr>
              <a:t>	</a:t>
            </a:r>
            <a:endParaRPr lang="ru-RU" sz="4400" b="1" i="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027987944"/>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116</TotalTime>
  <Words>162</Words>
  <Application>Microsoft Office PowerPoint</Application>
  <PresentationFormat>Экран (4:3)</PresentationFormat>
  <Paragraphs>55</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Воздушный поток</vt:lpstr>
      <vt:lpstr>Қазақстан республикасының ұлттық рәміздері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ГОСУДАРСТВЕННЫЕ СИМВОЛЫ РЕСПУБЛИКИ КАЗАХСТАН</dc:title>
  <dc:creator>ADMIN</dc:creator>
  <cp:lastModifiedBy>Admin</cp:lastModifiedBy>
  <cp:revision>13</cp:revision>
  <dcterms:created xsi:type="dcterms:W3CDTF">2014-09-26T07:52:47Z</dcterms:created>
  <dcterms:modified xsi:type="dcterms:W3CDTF">2014-09-29T10:31:48Z</dcterms:modified>
</cp:coreProperties>
</file>