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0" r:id="rId3"/>
    <p:sldId id="279" r:id="rId4"/>
    <p:sldId id="274" r:id="rId5"/>
    <p:sldId id="288" r:id="rId6"/>
    <p:sldId id="28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96912B-2DF8-4B6C-8A74-E0D2362FF7D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BD752C-6223-487F-A3D0-2796C814DD5A}">
      <dgm:prSet custT="1"/>
      <dgm:spPr/>
      <dgm:t>
        <a:bodyPr/>
        <a:lstStyle/>
        <a:p>
          <a:pPr rtl="0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Қазақстан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Республикасының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2007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жылғы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27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шілдедегі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 За</a:t>
          </a:r>
          <a:r>
            <a:rPr lang="kk-KZ" sz="1400" dirty="0" smtClean="0">
              <a:latin typeface="Times New Roman" pitchFamily="18" charset="0"/>
              <a:cs typeface="Times New Roman" pitchFamily="18" charset="0"/>
            </a:rPr>
            <a:t>ңы бойынша білім алушылар мен тәрбиеленушілердің</a:t>
          </a:r>
          <a:r>
            <a:rPr lang="ru-RU" sz="14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14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C235E1-BC2A-46B6-98AF-6CAC9D14CA48}" type="parTrans" cxnId="{97B0943F-090C-441A-B42E-DCC409DF2B99}">
      <dgm:prSet/>
      <dgm:spPr/>
      <dgm:t>
        <a:bodyPr/>
        <a:lstStyle/>
        <a:p>
          <a:endParaRPr lang="ru-RU"/>
        </a:p>
      </dgm:t>
    </dgm:pt>
    <dgm:pt modelId="{3215C25A-5867-47DB-A9C8-1F500D0A4BA0}" type="sibTrans" cxnId="{97B0943F-090C-441A-B42E-DCC409DF2B99}">
      <dgm:prSet/>
      <dgm:spPr/>
      <dgm:t>
        <a:bodyPr/>
        <a:lstStyle/>
        <a:p>
          <a:endParaRPr lang="ru-RU"/>
        </a:p>
      </dgm:t>
    </dgm:pt>
    <dgm:pt modelId="{67037381-0A02-425C-ADEE-4278DBDAC04B}" type="pres">
      <dgm:prSet presAssocID="{6E96912B-2DF8-4B6C-8A74-E0D2362FF7D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9235CB-E588-4289-BD4C-7AB3358008D7}" type="pres">
      <dgm:prSet presAssocID="{C2BD752C-6223-487F-A3D0-2796C814DD5A}" presName="node" presStyleLbl="node1" presStyleIdx="0" presStyleCnt="1" custLinFactNeighborX="-9681" custLinFactNeighborY="-389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3A62133-F3F8-4F3F-B9E6-48CBEB779C2C}" type="presOf" srcId="{6E96912B-2DF8-4B6C-8A74-E0D2362FF7DD}" destId="{67037381-0A02-425C-ADEE-4278DBDAC04B}" srcOrd="0" destOrd="0" presId="urn:microsoft.com/office/officeart/2005/8/layout/process1"/>
    <dgm:cxn modelId="{97B0943F-090C-441A-B42E-DCC409DF2B99}" srcId="{6E96912B-2DF8-4B6C-8A74-E0D2362FF7DD}" destId="{C2BD752C-6223-487F-A3D0-2796C814DD5A}" srcOrd="0" destOrd="0" parTransId="{EDC235E1-BC2A-46B6-98AF-6CAC9D14CA48}" sibTransId="{3215C25A-5867-47DB-A9C8-1F500D0A4BA0}"/>
    <dgm:cxn modelId="{43DA2027-A9D6-4536-90E2-59985A3B0C2E}" type="presOf" srcId="{C2BD752C-6223-487F-A3D0-2796C814DD5A}" destId="{FB9235CB-E588-4289-BD4C-7AB3358008D7}" srcOrd="0" destOrd="0" presId="urn:microsoft.com/office/officeart/2005/8/layout/process1"/>
    <dgm:cxn modelId="{9D76B3F3-E1A3-4EE7-A6EC-6F46285EB004}" type="presParOf" srcId="{67037381-0A02-425C-ADEE-4278DBDAC04B}" destId="{FB9235CB-E588-4289-BD4C-7AB3358008D7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79202A-0CF8-4340-A8F3-4157126F14E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907643-F376-447D-9C9B-EC5ABAB2D824}">
      <dgm:prSet custT="1"/>
      <dgm:spPr/>
      <dgm:t>
        <a:bodyPr/>
        <a:lstStyle/>
        <a:p>
          <a:pPr algn="ctr" rtl="0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1)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мемлекеттік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жалпыға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міндетті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беру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стандарттарына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сәйкес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сапалы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алуға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;</a:t>
          </a:r>
          <a:r>
            <a:rPr lang="ru-RU" sz="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1751FB-55C5-4F30-B6A9-2BAD1055B79C}" type="parTrans" cxnId="{D22FCC19-1D19-4D64-BCAA-3DCE098A82D1}">
      <dgm:prSet/>
      <dgm:spPr/>
      <dgm:t>
        <a:bodyPr/>
        <a:lstStyle/>
        <a:p>
          <a:endParaRPr lang="ru-RU"/>
        </a:p>
      </dgm:t>
    </dgm:pt>
    <dgm:pt modelId="{08A04FC4-2D74-45B0-9107-C2798D43F330}" type="sibTrans" cxnId="{D22FCC19-1D19-4D64-BCAA-3DCE098A82D1}">
      <dgm:prSet/>
      <dgm:spPr/>
      <dgm:t>
        <a:bodyPr/>
        <a:lstStyle/>
        <a:p>
          <a:endParaRPr lang="ru-RU"/>
        </a:p>
      </dgm:t>
    </dgm:pt>
    <dgm:pt modelId="{539AAD8A-2C22-4FC4-A914-AD466C35AB94}">
      <dgm:prSet custT="1"/>
      <dgm:spPr/>
      <dgm:t>
        <a:bodyPr/>
        <a:lstStyle/>
        <a:p>
          <a:pPr algn="ctr" rtl="0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2)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беру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ұйымы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кеңесінің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шешімі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бойынша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жалпыға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міндетті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мемлекеттік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беру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стандарттары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шеңберінде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жеке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оқу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жоспарлары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қысқартылған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беретін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оқу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бағдарламалары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бойынша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оқуға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500" dirty="0">
            <a:latin typeface="Times New Roman" pitchFamily="18" charset="0"/>
            <a:cs typeface="Times New Roman" pitchFamily="18" charset="0"/>
          </a:endParaRPr>
        </a:p>
      </dgm:t>
    </dgm:pt>
    <dgm:pt modelId="{D70ABA90-7C87-40FA-BC2A-5822DB6E824B}" type="parTrans" cxnId="{AC91585E-DE60-4B88-9D23-75EC032F0313}">
      <dgm:prSet/>
      <dgm:spPr/>
      <dgm:t>
        <a:bodyPr/>
        <a:lstStyle/>
        <a:p>
          <a:endParaRPr lang="ru-RU"/>
        </a:p>
      </dgm:t>
    </dgm:pt>
    <dgm:pt modelId="{8382C45A-BA4F-4FA2-ACD1-6D572C1D2E2A}" type="sibTrans" cxnId="{AC91585E-DE60-4B88-9D23-75EC032F0313}">
      <dgm:prSet/>
      <dgm:spPr/>
      <dgm:t>
        <a:bodyPr/>
        <a:lstStyle/>
        <a:p>
          <a:endParaRPr lang="ru-RU"/>
        </a:p>
      </dgm:t>
    </dgm:pt>
    <dgm:pt modelId="{58E0C4B5-0418-4A0B-A9E7-1718A3A71509}">
      <dgm:prSet custT="1"/>
      <dgm:spPr/>
      <dgm:t>
        <a:bodyPr/>
        <a:lstStyle/>
        <a:p>
          <a:pPr algn="ctr" rtl="0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3)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өзінің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бейімділігі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қажеттеріне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қарай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қосымша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беру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қызметтерін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білімдерді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ақылы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негізде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алуға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500" dirty="0">
            <a:latin typeface="Times New Roman" pitchFamily="18" charset="0"/>
            <a:cs typeface="Times New Roman" pitchFamily="18" charset="0"/>
          </a:endParaRPr>
        </a:p>
      </dgm:t>
    </dgm:pt>
    <dgm:pt modelId="{BCC2F598-46D3-412A-A86D-1FC0BC083A9A}" type="parTrans" cxnId="{A51C004D-14FF-42A6-84BD-ADBA295FD999}">
      <dgm:prSet/>
      <dgm:spPr/>
      <dgm:t>
        <a:bodyPr/>
        <a:lstStyle/>
        <a:p>
          <a:endParaRPr lang="ru-RU"/>
        </a:p>
      </dgm:t>
    </dgm:pt>
    <dgm:pt modelId="{AEFFDCC0-5CDD-41A4-8804-66DDA80A4BEB}" type="sibTrans" cxnId="{A51C004D-14FF-42A6-84BD-ADBA295FD999}">
      <dgm:prSet/>
      <dgm:spPr/>
      <dgm:t>
        <a:bodyPr/>
        <a:lstStyle/>
        <a:p>
          <a:endParaRPr lang="ru-RU"/>
        </a:p>
      </dgm:t>
    </dgm:pt>
    <dgm:pt modelId="{595F4E47-E96E-48CF-A281-12A4B98F496E}">
      <dgm:prSet custT="1"/>
      <dgm:spPr/>
      <dgm:t>
        <a:bodyPr/>
        <a:lstStyle/>
        <a:p>
          <a:pPr rtl="0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4)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беру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ұйымдарын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басқаруға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қатысуға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500" dirty="0">
            <a:latin typeface="Times New Roman" pitchFamily="18" charset="0"/>
            <a:cs typeface="Times New Roman" pitchFamily="18" charset="0"/>
          </a:endParaRPr>
        </a:p>
      </dgm:t>
    </dgm:pt>
    <dgm:pt modelId="{65B68EE4-2984-45E3-8723-89E6CC167B9A}" type="parTrans" cxnId="{35F9D41F-CDD2-451B-9BD2-B649F01609FD}">
      <dgm:prSet/>
      <dgm:spPr/>
      <dgm:t>
        <a:bodyPr/>
        <a:lstStyle/>
        <a:p>
          <a:endParaRPr lang="ru-RU"/>
        </a:p>
      </dgm:t>
    </dgm:pt>
    <dgm:pt modelId="{2EEB7A61-9CAF-4F1A-9CB0-CF28540AEA6F}" type="sibTrans" cxnId="{35F9D41F-CDD2-451B-9BD2-B649F01609FD}">
      <dgm:prSet/>
      <dgm:spPr/>
      <dgm:t>
        <a:bodyPr/>
        <a:lstStyle/>
        <a:p>
          <a:endParaRPr lang="ru-RU"/>
        </a:p>
      </dgm:t>
    </dgm:pt>
    <dgm:pt modelId="{261112D7-EE98-4F51-8A56-FFB5AED938CF}">
      <dgm:prSet custT="1"/>
      <dgm:spPr/>
      <dgm:t>
        <a:bodyPr/>
        <a:lstStyle/>
        <a:p>
          <a:pPr algn="ctr" rtl="0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5)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қайта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қабылдануға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және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бір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оқу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орнынан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басқасына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бір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мамандықтан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басқасына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ақылы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негізден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мемлекеттік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беру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тапсырысы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бойынша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оқуға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немесе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оқудың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бір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нысанынан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басқасына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ауысуға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2C3234-A886-4695-87A4-EBCB66421EE7}" type="parTrans" cxnId="{4447532B-07DA-432E-9462-E95A31680C7F}">
      <dgm:prSet/>
      <dgm:spPr/>
      <dgm:t>
        <a:bodyPr/>
        <a:lstStyle/>
        <a:p>
          <a:endParaRPr lang="ru-RU"/>
        </a:p>
      </dgm:t>
    </dgm:pt>
    <dgm:pt modelId="{353D09EF-D8A9-431D-84E0-65F60799F184}" type="sibTrans" cxnId="{4447532B-07DA-432E-9462-E95A31680C7F}">
      <dgm:prSet/>
      <dgm:spPr/>
      <dgm:t>
        <a:bodyPr/>
        <a:lstStyle/>
        <a:p>
          <a:endParaRPr lang="ru-RU"/>
        </a:p>
      </dgm:t>
    </dgm:pt>
    <dgm:pt modelId="{C12F72FC-2B22-4ED6-88C5-0177C9B0F233}">
      <dgm:prSet custT="1"/>
      <dgm:spPr/>
      <dgm:t>
        <a:bodyPr/>
        <a:lstStyle/>
        <a:p>
          <a:pPr algn="ctr" rtl="0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6) </a:t>
          </a:r>
          <a:r>
            <a:rPr lang="ru-RU" sz="1400" u="none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400" u="none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беру </a:t>
          </a:r>
          <a:r>
            <a:rPr lang="ru-RU" sz="1400" u="none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ұйымдарында</a:t>
          </a:r>
          <a:r>
            <a:rPr lang="ru-RU" sz="1400" u="none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u="none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ақпараттық</a:t>
          </a:r>
          <a:r>
            <a:rPr lang="ru-RU" sz="1400" u="none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u="none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ресурстарды</a:t>
          </a:r>
          <a:r>
            <a:rPr lang="ru-RU" sz="1400" u="none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u="none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тегін</a:t>
          </a:r>
          <a:r>
            <a:rPr lang="ru-RU" sz="1400" u="none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u="none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пайдалануға</a:t>
          </a:r>
          <a:r>
            <a:rPr lang="ru-RU" sz="1400" u="none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, о</a:t>
          </a:r>
          <a:r>
            <a:rPr lang="kk-KZ" sz="1400" u="none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қулықтармен, оқу-әдістемелік кешендермен</a:t>
          </a:r>
          <a:r>
            <a:rPr lang="ru-RU" sz="1400" u="none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және </a:t>
          </a:r>
          <a:r>
            <a:rPr lang="ru-RU" sz="1400" u="none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оқу-әдістемелік</a:t>
          </a:r>
          <a:r>
            <a:rPr lang="ru-RU" sz="1400" u="none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u="none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құралдармен</a:t>
          </a:r>
          <a:r>
            <a:rPr lang="ru-RU" sz="1400" u="none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қамтамасыз </a:t>
          </a:r>
          <a:r>
            <a:rPr lang="ru-RU" sz="1400" u="none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етілуге</a:t>
          </a:r>
          <a:r>
            <a:rPr lang="ru-RU" sz="1400" u="none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; </a:t>
          </a:r>
          <a:endParaRPr lang="ru-RU" sz="1400" u="none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E19E6D-7D9A-473C-A87A-D4EEEEB75910}" type="parTrans" cxnId="{8E321361-71C2-4254-ACED-710BB188EC3B}">
      <dgm:prSet/>
      <dgm:spPr/>
      <dgm:t>
        <a:bodyPr/>
        <a:lstStyle/>
        <a:p>
          <a:endParaRPr lang="ru-RU"/>
        </a:p>
      </dgm:t>
    </dgm:pt>
    <dgm:pt modelId="{F819DADD-8AF4-410E-A152-F5C071AE8E80}" type="sibTrans" cxnId="{8E321361-71C2-4254-ACED-710BB188EC3B}">
      <dgm:prSet/>
      <dgm:spPr/>
      <dgm:t>
        <a:bodyPr/>
        <a:lstStyle/>
        <a:p>
          <a:endParaRPr lang="ru-RU"/>
        </a:p>
      </dgm:t>
    </dgm:pt>
    <dgm:pt modelId="{AB299BEA-252C-455F-8B94-FEA6763EA57B}">
      <dgm:prSet custT="1"/>
      <dgm:spPr/>
      <dgm:t>
        <a:bodyPr/>
        <a:lstStyle/>
        <a:p>
          <a:pPr algn="ctr" rtl="0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7) Қазақстан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Республикасының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заңнамасына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сәйкес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халықты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жұмыспен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қамту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саласындағы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жағдай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туралы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ақпарат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алуға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;;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2CD62408-9968-4FD2-8397-382E3402293D}" type="parTrans" cxnId="{B0996B29-55A0-452D-8CD4-EE9F60FD8A53}">
      <dgm:prSet/>
      <dgm:spPr/>
      <dgm:t>
        <a:bodyPr/>
        <a:lstStyle/>
        <a:p>
          <a:endParaRPr lang="ru-RU"/>
        </a:p>
      </dgm:t>
    </dgm:pt>
    <dgm:pt modelId="{310946B7-E27B-4E40-A66C-311AF8755BB3}" type="sibTrans" cxnId="{B0996B29-55A0-452D-8CD4-EE9F60FD8A53}">
      <dgm:prSet/>
      <dgm:spPr/>
      <dgm:t>
        <a:bodyPr/>
        <a:lstStyle/>
        <a:p>
          <a:endParaRPr lang="ru-RU"/>
        </a:p>
      </dgm:t>
    </dgm:pt>
    <dgm:pt modelId="{5597F0F0-7EB1-4B67-AA50-66036A096688}">
      <dgm:prSet custT="1"/>
      <dgm:spPr/>
      <dgm:t>
        <a:bodyPr/>
        <a:lstStyle/>
        <a:p>
          <a:pPr rtl="0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8)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өзінің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пікірі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сенімін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еркін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білдіруге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0A891C-517A-4839-B114-404A9836A377}" type="parTrans" cxnId="{1A729A36-8BB0-4240-ADB5-EFCEF43FAB5C}">
      <dgm:prSet/>
      <dgm:spPr/>
      <dgm:t>
        <a:bodyPr/>
        <a:lstStyle/>
        <a:p>
          <a:endParaRPr lang="ru-RU"/>
        </a:p>
      </dgm:t>
    </dgm:pt>
    <dgm:pt modelId="{AC5E23FF-6AC0-4E0A-91FD-1F4FBAB561E6}" type="sibTrans" cxnId="{1A729A36-8BB0-4240-ADB5-EFCEF43FAB5C}">
      <dgm:prSet/>
      <dgm:spPr/>
      <dgm:t>
        <a:bodyPr/>
        <a:lstStyle/>
        <a:p>
          <a:endParaRPr lang="ru-RU"/>
        </a:p>
      </dgm:t>
    </dgm:pt>
    <dgm:pt modelId="{3C7343E6-AE50-4949-8152-F232EC588427}">
      <dgm:prSet custT="1"/>
      <dgm:spPr/>
      <dgm:t>
        <a:bodyPr/>
        <a:lstStyle/>
        <a:p>
          <a:pPr rtl="0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9)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өзінің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адамдық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қадір-қасиетінің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құрметтелуіне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007DEA-C99B-4AC0-AD11-ABB113D3176C}" type="parTrans" cxnId="{A3EEA4A7-BFE3-424C-9937-7B155BC61ED6}">
      <dgm:prSet/>
      <dgm:spPr/>
      <dgm:t>
        <a:bodyPr/>
        <a:lstStyle/>
        <a:p>
          <a:endParaRPr lang="ru-RU"/>
        </a:p>
      </dgm:t>
    </dgm:pt>
    <dgm:pt modelId="{21E48FF1-F7CA-49C2-81B5-E00A139F22DE}" type="sibTrans" cxnId="{A3EEA4A7-BFE3-424C-9937-7B155BC61ED6}">
      <dgm:prSet/>
      <dgm:spPr/>
      <dgm:t>
        <a:bodyPr/>
        <a:lstStyle/>
        <a:p>
          <a:endParaRPr lang="ru-RU"/>
        </a:p>
      </dgm:t>
    </dgm:pt>
    <dgm:pt modelId="{16F1A51E-18A3-4B40-A3E2-198C0E8CF9D7}">
      <dgm:prSet custT="1"/>
      <dgm:spPr/>
      <dgm:t>
        <a:bodyPr/>
        <a:lstStyle/>
        <a:p>
          <a:pPr rtl="0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10)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оқудағы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ғылыми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және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шығармашылық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қызметтегі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табыстары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үшін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көтермеленуге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және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сыйақы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алуға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құқығы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бар.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0B8C3F-61B4-471F-BC56-0D94565A4C18}" type="parTrans" cxnId="{CD97A592-17A3-4ED8-B47B-77BC7CE27DAE}">
      <dgm:prSet/>
      <dgm:spPr/>
      <dgm:t>
        <a:bodyPr/>
        <a:lstStyle/>
        <a:p>
          <a:endParaRPr lang="ru-RU"/>
        </a:p>
      </dgm:t>
    </dgm:pt>
    <dgm:pt modelId="{6312D20F-2456-424F-A1A9-948842E62728}" type="sibTrans" cxnId="{CD97A592-17A3-4ED8-B47B-77BC7CE27DAE}">
      <dgm:prSet/>
      <dgm:spPr/>
      <dgm:t>
        <a:bodyPr/>
        <a:lstStyle/>
        <a:p>
          <a:endParaRPr lang="ru-RU"/>
        </a:p>
      </dgm:t>
    </dgm:pt>
    <dgm:pt modelId="{8226AC82-7CAD-4506-8B1D-318FC999B902}" type="pres">
      <dgm:prSet presAssocID="{EC79202A-0CF8-4340-A8F3-4157126F14E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5AE9E3-9A85-48A8-8E01-E57429065BF3}" type="pres">
      <dgm:prSet presAssocID="{8F907643-F376-447D-9C9B-EC5ABAB2D824}" presName="parentText" presStyleLbl="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D861A1-4C0F-4B38-AEB7-69BD715DB46A}" type="pres">
      <dgm:prSet presAssocID="{08A04FC4-2D74-45B0-9107-C2798D43F330}" presName="spacer" presStyleCnt="0"/>
      <dgm:spPr/>
    </dgm:pt>
    <dgm:pt modelId="{84281796-F2FE-468F-96F4-9FD20E3874B4}" type="pres">
      <dgm:prSet presAssocID="{539AAD8A-2C22-4FC4-A914-AD466C35AB94}" presName="parentText" presStyleLbl="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48010E-CD88-471B-BE65-5D35796969FA}" type="pres">
      <dgm:prSet presAssocID="{8382C45A-BA4F-4FA2-ACD1-6D572C1D2E2A}" presName="spacer" presStyleCnt="0"/>
      <dgm:spPr/>
    </dgm:pt>
    <dgm:pt modelId="{15C6C437-8A5D-4205-AA52-5EC2EB4CD170}" type="pres">
      <dgm:prSet presAssocID="{58E0C4B5-0418-4A0B-A9E7-1718A3A71509}" presName="parentText" presStyleLbl="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BC16AF-2169-4AFF-9B20-56BDF0C4D4EB}" type="pres">
      <dgm:prSet presAssocID="{AEFFDCC0-5CDD-41A4-8804-66DDA80A4BEB}" presName="spacer" presStyleCnt="0"/>
      <dgm:spPr/>
    </dgm:pt>
    <dgm:pt modelId="{C4E6B887-603A-48FD-B7F6-71E800A63C47}" type="pres">
      <dgm:prSet presAssocID="{595F4E47-E96E-48CF-A281-12A4B98F496E}" presName="parentText" presStyleLbl="node1" presStyleIdx="3" presStyleCnt="10" custScaleY="54655" custLinFactY="1259" custLinFactNeighborX="-163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154C7F-5636-49A4-A987-82323E2F339F}" type="pres">
      <dgm:prSet presAssocID="{2EEB7A61-9CAF-4F1A-9CB0-CF28540AEA6F}" presName="spacer" presStyleCnt="0"/>
      <dgm:spPr/>
    </dgm:pt>
    <dgm:pt modelId="{EF7216B1-ECFC-4F1B-BD08-8140B294598E}" type="pres">
      <dgm:prSet presAssocID="{261112D7-EE98-4F51-8A56-FFB5AED938CF}" presName="parentText" presStyleLbl="node1" presStyleIdx="4" presStyleCnt="10" custScaleY="1359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044CB1-05A6-436E-855D-52A0496727CC}" type="pres">
      <dgm:prSet presAssocID="{353D09EF-D8A9-431D-84E0-65F60799F184}" presName="spacer" presStyleCnt="0"/>
      <dgm:spPr/>
    </dgm:pt>
    <dgm:pt modelId="{A7C5A1DD-B947-43D4-887C-986AE0F8B52A}" type="pres">
      <dgm:prSet presAssocID="{C12F72FC-2B22-4ED6-88C5-0177C9B0F233}" presName="parentText" presStyleLbl="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386E3-8D52-4580-8C23-76F9057D23ED}" type="pres">
      <dgm:prSet presAssocID="{F819DADD-8AF4-410E-A152-F5C071AE8E80}" presName="spacer" presStyleCnt="0"/>
      <dgm:spPr/>
    </dgm:pt>
    <dgm:pt modelId="{5AF739BA-95EF-4C87-86C6-B6F2054071D1}" type="pres">
      <dgm:prSet presAssocID="{AB299BEA-252C-455F-8B94-FEA6763EA57B}" presName="parentText" presStyleLbl="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E37064-B626-4D7E-A413-4D0B776284B3}" type="pres">
      <dgm:prSet presAssocID="{310946B7-E27B-4E40-A66C-311AF8755BB3}" presName="spacer" presStyleCnt="0"/>
      <dgm:spPr/>
    </dgm:pt>
    <dgm:pt modelId="{19825C79-08B7-4A6E-9DAE-19FBB023D63D}" type="pres">
      <dgm:prSet presAssocID="{5597F0F0-7EB1-4B67-AA50-66036A096688}" presName="parentText" presStyleLbl="node1" presStyleIdx="7" presStyleCnt="10" custLinFactY="-173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D34F28-8523-4D7E-A9CC-8BE3955AACF1}" type="pres">
      <dgm:prSet presAssocID="{AC5E23FF-6AC0-4E0A-91FD-1F4FBAB561E6}" presName="spacer" presStyleCnt="0"/>
      <dgm:spPr/>
    </dgm:pt>
    <dgm:pt modelId="{72A95C56-4728-46D7-8672-177ABBCABA3C}" type="pres">
      <dgm:prSet presAssocID="{3C7343E6-AE50-4949-8152-F232EC588427}" presName="parentText" presStyleLbl="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FA234B-A610-442E-8B84-B4069EB199EA}" type="pres">
      <dgm:prSet presAssocID="{21E48FF1-F7CA-49C2-81B5-E00A139F22DE}" presName="spacer" presStyleCnt="0"/>
      <dgm:spPr/>
    </dgm:pt>
    <dgm:pt modelId="{6DF53568-B58C-4BA2-A058-055188D6A09A}" type="pres">
      <dgm:prSet presAssocID="{16F1A51E-18A3-4B40-A3E2-198C0E8CF9D7}" presName="parentText" presStyleLbl="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48F9EF-03E2-4CAC-9FF5-6FECC9A1FEFD}" type="presOf" srcId="{8F907643-F376-447D-9C9B-EC5ABAB2D824}" destId="{045AE9E3-9A85-48A8-8E01-E57429065BF3}" srcOrd="0" destOrd="0" presId="urn:microsoft.com/office/officeart/2005/8/layout/vList2"/>
    <dgm:cxn modelId="{A3EEA4A7-BFE3-424C-9937-7B155BC61ED6}" srcId="{EC79202A-0CF8-4340-A8F3-4157126F14E1}" destId="{3C7343E6-AE50-4949-8152-F232EC588427}" srcOrd="8" destOrd="0" parTransId="{98007DEA-C99B-4AC0-AD11-ABB113D3176C}" sibTransId="{21E48FF1-F7CA-49C2-81B5-E00A139F22DE}"/>
    <dgm:cxn modelId="{4447532B-07DA-432E-9462-E95A31680C7F}" srcId="{EC79202A-0CF8-4340-A8F3-4157126F14E1}" destId="{261112D7-EE98-4F51-8A56-FFB5AED938CF}" srcOrd="4" destOrd="0" parTransId="{F22C3234-A886-4695-87A4-EBCB66421EE7}" sibTransId="{353D09EF-D8A9-431D-84E0-65F60799F184}"/>
    <dgm:cxn modelId="{C0E45066-2317-4371-B958-44381DA1F782}" type="presOf" srcId="{3C7343E6-AE50-4949-8152-F232EC588427}" destId="{72A95C56-4728-46D7-8672-177ABBCABA3C}" srcOrd="0" destOrd="0" presId="urn:microsoft.com/office/officeart/2005/8/layout/vList2"/>
    <dgm:cxn modelId="{35F9D41F-CDD2-451B-9BD2-B649F01609FD}" srcId="{EC79202A-0CF8-4340-A8F3-4157126F14E1}" destId="{595F4E47-E96E-48CF-A281-12A4B98F496E}" srcOrd="3" destOrd="0" parTransId="{65B68EE4-2984-45E3-8723-89E6CC167B9A}" sibTransId="{2EEB7A61-9CAF-4F1A-9CB0-CF28540AEA6F}"/>
    <dgm:cxn modelId="{28395031-F977-4550-8BB5-CEDDD4317F25}" type="presOf" srcId="{5597F0F0-7EB1-4B67-AA50-66036A096688}" destId="{19825C79-08B7-4A6E-9DAE-19FBB023D63D}" srcOrd="0" destOrd="0" presId="urn:microsoft.com/office/officeart/2005/8/layout/vList2"/>
    <dgm:cxn modelId="{D22FCC19-1D19-4D64-BCAA-3DCE098A82D1}" srcId="{EC79202A-0CF8-4340-A8F3-4157126F14E1}" destId="{8F907643-F376-447D-9C9B-EC5ABAB2D824}" srcOrd="0" destOrd="0" parTransId="{4E1751FB-55C5-4F30-B6A9-2BAD1055B79C}" sibTransId="{08A04FC4-2D74-45B0-9107-C2798D43F330}"/>
    <dgm:cxn modelId="{A8F63E47-D07C-49B8-A185-4B027F37EA4F}" type="presOf" srcId="{EC79202A-0CF8-4340-A8F3-4157126F14E1}" destId="{8226AC82-7CAD-4506-8B1D-318FC999B902}" srcOrd="0" destOrd="0" presId="urn:microsoft.com/office/officeart/2005/8/layout/vList2"/>
    <dgm:cxn modelId="{EAF93791-A71C-4909-8207-E6AF4A28D677}" type="presOf" srcId="{16F1A51E-18A3-4B40-A3E2-198C0E8CF9D7}" destId="{6DF53568-B58C-4BA2-A058-055188D6A09A}" srcOrd="0" destOrd="0" presId="urn:microsoft.com/office/officeart/2005/8/layout/vList2"/>
    <dgm:cxn modelId="{B1761B47-AE85-4DEA-A4F3-76A8BF3C1409}" type="presOf" srcId="{261112D7-EE98-4F51-8A56-FFB5AED938CF}" destId="{EF7216B1-ECFC-4F1B-BD08-8140B294598E}" srcOrd="0" destOrd="0" presId="urn:microsoft.com/office/officeart/2005/8/layout/vList2"/>
    <dgm:cxn modelId="{B0996B29-55A0-452D-8CD4-EE9F60FD8A53}" srcId="{EC79202A-0CF8-4340-A8F3-4157126F14E1}" destId="{AB299BEA-252C-455F-8B94-FEA6763EA57B}" srcOrd="6" destOrd="0" parTransId="{2CD62408-9968-4FD2-8397-382E3402293D}" sibTransId="{310946B7-E27B-4E40-A66C-311AF8755BB3}"/>
    <dgm:cxn modelId="{B2BAE931-6E8A-4BB6-BE25-A7E9EA549D0D}" type="presOf" srcId="{AB299BEA-252C-455F-8B94-FEA6763EA57B}" destId="{5AF739BA-95EF-4C87-86C6-B6F2054071D1}" srcOrd="0" destOrd="0" presId="urn:microsoft.com/office/officeart/2005/8/layout/vList2"/>
    <dgm:cxn modelId="{8EE338EB-782A-4726-8C17-ACE77C4EF91C}" type="presOf" srcId="{C12F72FC-2B22-4ED6-88C5-0177C9B0F233}" destId="{A7C5A1DD-B947-43D4-887C-986AE0F8B52A}" srcOrd="0" destOrd="0" presId="urn:microsoft.com/office/officeart/2005/8/layout/vList2"/>
    <dgm:cxn modelId="{AC91585E-DE60-4B88-9D23-75EC032F0313}" srcId="{EC79202A-0CF8-4340-A8F3-4157126F14E1}" destId="{539AAD8A-2C22-4FC4-A914-AD466C35AB94}" srcOrd="1" destOrd="0" parTransId="{D70ABA90-7C87-40FA-BC2A-5822DB6E824B}" sibTransId="{8382C45A-BA4F-4FA2-ACD1-6D572C1D2E2A}"/>
    <dgm:cxn modelId="{8E321361-71C2-4254-ACED-710BB188EC3B}" srcId="{EC79202A-0CF8-4340-A8F3-4157126F14E1}" destId="{C12F72FC-2B22-4ED6-88C5-0177C9B0F233}" srcOrd="5" destOrd="0" parTransId="{BFE19E6D-7D9A-473C-A87A-D4EEEEB75910}" sibTransId="{F819DADD-8AF4-410E-A152-F5C071AE8E80}"/>
    <dgm:cxn modelId="{CD97A592-17A3-4ED8-B47B-77BC7CE27DAE}" srcId="{EC79202A-0CF8-4340-A8F3-4157126F14E1}" destId="{16F1A51E-18A3-4B40-A3E2-198C0E8CF9D7}" srcOrd="9" destOrd="0" parTransId="{9C0B8C3F-61B4-471F-BC56-0D94565A4C18}" sibTransId="{6312D20F-2456-424F-A1A9-948842E62728}"/>
    <dgm:cxn modelId="{A51C004D-14FF-42A6-84BD-ADBA295FD999}" srcId="{EC79202A-0CF8-4340-A8F3-4157126F14E1}" destId="{58E0C4B5-0418-4A0B-A9E7-1718A3A71509}" srcOrd="2" destOrd="0" parTransId="{BCC2F598-46D3-412A-A86D-1FC0BC083A9A}" sibTransId="{AEFFDCC0-5CDD-41A4-8804-66DDA80A4BEB}"/>
    <dgm:cxn modelId="{F5897E12-EF97-4EE8-8D45-F2D86D5CA995}" type="presOf" srcId="{58E0C4B5-0418-4A0B-A9E7-1718A3A71509}" destId="{15C6C437-8A5D-4205-AA52-5EC2EB4CD170}" srcOrd="0" destOrd="0" presId="urn:microsoft.com/office/officeart/2005/8/layout/vList2"/>
    <dgm:cxn modelId="{1A729A36-8BB0-4240-ADB5-EFCEF43FAB5C}" srcId="{EC79202A-0CF8-4340-A8F3-4157126F14E1}" destId="{5597F0F0-7EB1-4B67-AA50-66036A096688}" srcOrd="7" destOrd="0" parTransId="{9E0A891C-517A-4839-B114-404A9836A377}" sibTransId="{AC5E23FF-6AC0-4E0A-91FD-1F4FBAB561E6}"/>
    <dgm:cxn modelId="{DB6D660A-F60E-4F02-A1E0-2A333C281AFF}" type="presOf" srcId="{539AAD8A-2C22-4FC4-A914-AD466C35AB94}" destId="{84281796-F2FE-468F-96F4-9FD20E3874B4}" srcOrd="0" destOrd="0" presId="urn:microsoft.com/office/officeart/2005/8/layout/vList2"/>
    <dgm:cxn modelId="{E25D026A-0861-4D56-9AFF-DD48B74D63E3}" type="presOf" srcId="{595F4E47-E96E-48CF-A281-12A4B98F496E}" destId="{C4E6B887-603A-48FD-B7F6-71E800A63C47}" srcOrd="0" destOrd="0" presId="urn:microsoft.com/office/officeart/2005/8/layout/vList2"/>
    <dgm:cxn modelId="{84C87450-CCB0-4BA8-8FD6-0DE1BB03330C}" type="presParOf" srcId="{8226AC82-7CAD-4506-8B1D-318FC999B902}" destId="{045AE9E3-9A85-48A8-8E01-E57429065BF3}" srcOrd="0" destOrd="0" presId="urn:microsoft.com/office/officeart/2005/8/layout/vList2"/>
    <dgm:cxn modelId="{C4EAAF8A-1579-4E64-BD59-7A18E021B108}" type="presParOf" srcId="{8226AC82-7CAD-4506-8B1D-318FC999B902}" destId="{50D861A1-4C0F-4B38-AEB7-69BD715DB46A}" srcOrd="1" destOrd="0" presId="urn:microsoft.com/office/officeart/2005/8/layout/vList2"/>
    <dgm:cxn modelId="{F53FF04E-7ADA-41FE-AF2F-DA1E0ADF4580}" type="presParOf" srcId="{8226AC82-7CAD-4506-8B1D-318FC999B902}" destId="{84281796-F2FE-468F-96F4-9FD20E3874B4}" srcOrd="2" destOrd="0" presId="urn:microsoft.com/office/officeart/2005/8/layout/vList2"/>
    <dgm:cxn modelId="{4E07EEE1-D6CC-4508-9002-89EC46F66FB7}" type="presParOf" srcId="{8226AC82-7CAD-4506-8B1D-318FC999B902}" destId="{D148010E-CD88-471B-BE65-5D35796969FA}" srcOrd="3" destOrd="0" presId="urn:microsoft.com/office/officeart/2005/8/layout/vList2"/>
    <dgm:cxn modelId="{D9E6F681-F985-4BA1-A143-E4E6D1B56765}" type="presParOf" srcId="{8226AC82-7CAD-4506-8B1D-318FC999B902}" destId="{15C6C437-8A5D-4205-AA52-5EC2EB4CD170}" srcOrd="4" destOrd="0" presId="urn:microsoft.com/office/officeart/2005/8/layout/vList2"/>
    <dgm:cxn modelId="{5B3E7868-9FD8-47AB-96CA-9FA7B43E7C6E}" type="presParOf" srcId="{8226AC82-7CAD-4506-8B1D-318FC999B902}" destId="{4FBC16AF-2169-4AFF-9B20-56BDF0C4D4EB}" srcOrd="5" destOrd="0" presId="urn:microsoft.com/office/officeart/2005/8/layout/vList2"/>
    <dgm:cxn modelId="{B5B543AE-5730-433B-9B94-198DD60C89BC}" type="presParOf" srcId="{8226AC82-7CAD-4506-8B1D-318FC999B902}" destId="{C4E6B887-603A-48FD-B7F6-71E800A63C47}" srcOrd="6" destOrd="0" presId="urn:microsoft.com/office/officeart/2005/8/layout/vList2"/>
    <dgm:cxn modelId="{DC94F69B-29CF-4A7B-96A5-C7071BB60FB1}" type="presParOf" srcId="{8226AC82-7CAD-4506-8B1D-318FC999B902}" destId="{FA154C7F-5636-49A4-A987-82323E2F339F}" srcOrd="7" destOrd="0" presId="urn:microsoft.com/office/officeart/2005/8/layout/vList2"/>
    <dgm:cxn modelId="{D90F407A-0365-4B01-A5A9-AFDA26177430}" type="presParOf" srcId="{8226AC82-7CAD-4506-8B1D-318FC999B902}" destId="{EF7216B1-ECFC-4F1B-BD08-8140B294598E}" srcOrd="8" destOrd="0" presId="urn:microsoft.com/office/officeart/2005/8/layout/vList2"/>
    <dgm:cxn modelId="{17C607C8-5A96-4656-9229-41A787D73F1D}" type="presParOf" srcId="{8226AC82-7CAD-4506-8B1D-318FC999B902}" destId="{87044CB1-05A6-436E-855D-52A0496727CC}" srcOrd="9" destOrd="0" presId="urn:microsoft.com/office/officeart/2005/8/layout/vList2"/>
    <dgm:cxn modelId="{05A1FB13-B65B-4346-8F55-94F4C24732ED}" type="presParOf" srcId="{8226AC82-7CAD-4506-8B1D-318FC999B902}" destId="{A7C5A1DD-B947-43D4-887C-986AE0F8B52A}" srcOrd="10" destOrd="0" presId="urn:microsoft.com/office/officeart/2005/8/layout/vList2"/>
    <dgm:cxn modelId="{277F369E-0BEF-4775-A161-140ACB92E811}" type="presParOf" srcId="{8226AC82-7CAD-4506-8B1D-318FC999B902}" destId="{2BF386E3-8D52-4580-8C23-76F9057D23ED}" srcOrd="11" destOrd="0" presId="urn:microsoft.com/office/officeart/2005/8/layout/vList2"/>
    <dgm:cxn modelId="{D575400F-4A82-42A5-906A-F1244B112711}" type="presParOf" srcId="{8226AC82-7CAD-4506-8B1D-318FC999B902}" destId="{5AF739BA-95EF-4C87-86C6-B6F2054071D1}" srcOrd="12" destOrd="0" presId="urn:microsoft.com/office/officeart/2005/8/layout/vList2"/>
    <dgm:cxn modelId="{7A08DDE0-C1C5-4DB6-AB06-C3F11B9124B1}" type="presParOf" srcId="{8226AC82-7CAD-4506-8B1D-318FC999B902}" destId="{5EE37064-B626-4D7E-A413-4D0B776284B3}" srcOrd="13" destOrd="0" presId="urn:microsoft.com/office/officeart/2005/8/layout/vList2"/>
    <dgm:cxn modelId="{F6349A7B-652D-494A-BD31-CC23134FF07E}" type="presParOf" srcId="{8226AC82-7CAD-4506-8B1D-318FC999B902}" destId="{19825C79-08B7-4A6E-9DAE-19FBB023D63D}" srcOrd="14" destOrd="0" presId="urn:microsoft.com/office/officeart/2005/8/layout/vList2"/>
    <dgm:cxn modelId="{6CC63DF8-8313-42E6-BE7E-05B40A7CFCE0}" type="presParOf" srcId="{8226AC82-7CAD-4506-8B1D-318FC999B902}" destId="{5DD34F28-8523-4D7E-A9CC-8BE3955AACF1}" srcOrd="15" destOrd="0" presId="urn:microsoft.com/office/officeart/2005/8/layout/vList2"/>
    <dgm:cxn modelId="{0CFEACCA-9E34-4007-8CA7-F6BB1858D887}" type="presParOf" srcId="{8226AC82-7CAD-4506-8B1D-318FC999B902}" destId="{72A95C56-4728-46D7-8672-177ABBCABA3C}" srcOrd="16" destOrd="0" presId="urn:microsoft.com/office/officeart/2005/8/layout/vList2"/>
    <dgm:cxn modelId="{69C6EA93-8BC0-4D69-8E1E-E77F7437A07A}" type="presParOf" srcId="{8226AC82-7CAD-4506-8B1D-318FC999B902}" destId="{8DFA234B-A610-442E-8B84-B4069EB199EA}" srcOrd="17" destOrd="0" presId="urn:microsoft.com/office/officeart/2005/8/layout/vList2"/>
    <dgm:cxn modelId="{C51293CD-CD78-4C4E-8211-B13B666EE31E}" type="presParOf" srcId="{8226AC82-7CAD-4506-8B1D-318FC999B902}" destId="{6DF53568-B58C-4BA2-A058-055188D6A09A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EF2AC9-4ABC-4618-AF9C-F6751BACC12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468D6A-9225-475A-B0E2-7981B6DADFF3}">
      <dgm:prSet custT="1"/>
      <dgm:spPr/>
      <dgm:t>
        <a:bodyPr/>
        <a:lstStyle/>
        <a:p>
          <a:pPr algn="ctr" rtl="0"/>
          <a:endParaRPr lang="ru-RU" sz="2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 rtl="0"/>
          <a:r>
            <a:rPr lang="kk-KZ" sz="2800" dirty="0" smtClean="0">
              <a:effectLst/>
              <a:latin typeface="Times New Roman"/>
              <a:ea typeface="Times New Roman"/>
            </a:rPr>
            <a:t>«Білім туралы» Заңның аталған бабының 1-тарауы келесі жағдайды анықтайды: Қазақстан Республикасының азаматтары, Қазақстан Республикасында тұрақты тұрып жатқан шетелдіктер мен азаматтығы жоқ тұлғалар білім ұйымдарын және білім алу түрін қабылдау шарттарына сәйкес таңдауға құқығы бар.  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4C04B5-F9F7-4126-8EFB-C5BA4F427798}" type="parTrans" cxnId="{516EF91E-9F9B-4AB1-B1E6-C6CF66E17C15}">
      <dgm:prSet/>
      <dgm:spPr/>
      <dgm:t>
        <a:bodyPr/>
        <a:lstStyle/>
        <a:p>
          <a:endParaRPr lang="ru-RU"/>
        </a:p>
      </dgm:t>
    </dgm:pt>
    <dgm:pt modelId="{526337E0-4854-4C12-BD33-3F19C534D31D}" type="sibTrans" cxnId="{516EF91E-9F9B-4AB1-B1E6-C6CF66E17C15}">
      <dgm:prSet/>
      <dgm:spPr/>
      <dgm:t>
        <a:bodyPr/>
        <a:lstStyle/>
        <a:p>
          <a:endParaRPr lang="ru-RU"/>
        </a:p>
      </dgm:t>
    </dgm:pt>
    <dgm:pt modelId="{D7BD295E-909E-4AE1-9AA4-52D1B80A588B}" type="pres">
      <dgm:prSet presAssocID="{B4EF2AC9-4ABC-4618-AF9C-F6751BACC1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06848D-E952-4297-AD62-DA8761C0F79F}" type="pres">
      <dgm:prSet presAssocID="{A2468D6A-9225-475A-B0E2-7981B6DADFF3}" presName="parentText" presStyleLbl="node1" presStyleIdx="0" presStyleCnt="1" custScaleY="10938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6EF91E-9F9B-4AB1-B1E6-C6CF66E17C15}" srcId="{B4EF2AC9-4ABC-4618-AF9C-F6751BACC12F}" destId="{A2468D6A-9225-475A-B0E2-7981B6DADFF3}" srcOrd="0" destOrd="0" parTransId="{3F4C04B5-F9F7-4126-8EFB-C5BA4F427798}" sibTransId="{526337E0-4854-4C12-BD33-3F19C534D31D}"/>
    <dgm:cxn modelId="{46DEF6AD-DF8B-411B-9A32-D241450890A2}" type="presOf" srcId="{A2468D6A-9225-475A-B0E2-7981B6DADFF3}" destId="{6106848D-E952-4297-AD62-DA8761C0F79F}" srcOrd="0" destOrd="0" presId="urn:microsoft.com/office/officeart/2005/8/layout/vList2"/>
    <dgm:cxn modelId="{DD43D1F3-0B26-4AE3-BEF6-B80A1AA6FC5A}" type="presOf" srcId="{B4EF2AC9-4ABC-4618-AF9C-F6751BACC12F}" destId="{D7BD295E-909E-4AE1-9AA4-52D1B80A588B}" srcOrd="0" destOrd="0" presId="urn:microsoft.com/office/officeart/2005/8/layout/vList2"/>
    <dgm:cxn modelId="{8D88FD3B-30B4-4612-B570-DB341FBE8594}" type="presParOf" srcId="{D7BD295E-909E-4AE1-9AA4-52D1B80A588B}" destId="{6106848D-E952-4297-AD62-DA8761C0F7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ACBC62-0D99-4AC3-A426-68ADDCF76DF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F8F520-A702-4485-9D84-C9ABD7A68D00}">
      <dgm:prSet custT="1"/>
      <dgm:spPr/>
      <dgm:t>
        <a:bodyPr/>
        <a:lstStyle/>
        <a:p>
          <a:pPr marL="0" indent="985838" rtl="0"/>
          <a:endParaRPr lang="ru-RU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indent="985838" rtl="0"/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Әдебиеттер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тізімі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1. Конституция Республики Казахстан (принята на республиканском референдуме 30 августа 1995 г. (с изменениями и дополнениями по состоянию на 02.02.2011 г.)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2. Послание Президента Республики Казахстан Н. Назарбаева народу Казахстана «Казахстанский путь – 2050: Единая цель, единые интересы, единое будущее». // Казахстанская правда, 2014, 18 января.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3. Закон Республики Казахстан «О науке». Астана,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Акорда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18 февраля 2011 года. № 407-IV ЗРК. 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4. Закон Республики Казахстан от 24.10.2011 N 487-IV. "О внесении изменений и дополнений в Закон Республики Казахстан "Об образовании".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5. Закон Республики Казахстан  «О государственных закупках»  от 21 июля 2007 года N 303-III. //«Казахстанская правда», 2007, 7 августа. N 121. 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6. Программа развития образования РК 2011-2020 гг. от 7 декабря 2010 года. // "Казахстанская правда" от 14.12.2010 г., № 338.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EC01B1-CB55-48B5-BA6C-EB5EC5DF3909}" type="parTrans" cxnId="{908A4E9B-1E97-4FDD-B252-E2E9488C9ADE}">
      <dgm:prSet/>
      <dgm:spPr/>
      <dgm:t>
        <a:bodyPr/>
        <a:lstStyle/>
        <a:p>
          <a:endParaRPr lang="ru-RU"/>
        </a:p>
      </dgm:t>
    </dgm:pt>
    <dgm:pt modelId="{C67BEEC3-F41B-442C-BEAB-63C5B60B5994}" type="sibTrans" cxnId="{908A4E9B-1E97-4FDD-B252-E2E9488C9ADE}">
      <dgm:prSet/>
      <dgm:spPr/>
      <dgm:t>
        <a:bodyPr/>
        <a:lstStyle/>
        <a:p>
          <a:endParaRPr lang="ru-RU"/>
        </a:p>
      </dgm:t>
    </dgm:pt>
    <dgm:pt modelId="{B668E373-7B10-4174-88B4-0B1CACE364BC}" type="pres">
      <dgm:prSet presAssocID="{4BACBC62-0D99-4AC3-A426-68ADDCF76DF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14FBE9-FA69-4650-8107-6FD7950744AA}" type="pres">
      <dgm:prSet presAssocID="{47F8F520-A702-4485-9D84-C9ABD7A68D0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02733E-C609-46F3-BD0D-127C7E124D7A}" type="presOf" srcId="{4BACBC62-0D99-4AC3-A426-68ADDCF76DFB}" destId="{B668E373-7B10-4174-88B4-0B1CACE364BC}" srcOrd="0" destOrd="0" presId="urn:microsoft.com/office/officeart/2005/8/layout/vList2"/>
    <dgm:cxn modelId="{3EC4369F-EA64-463B-A055-A9DB591E8381}" type="presOf" srcId="{47F8F520-A702-4485-9D84-C9ABD7A68D00}" destId="{DC14FBE9-FA69-4650-8107-6FD7950744AA}" srcOrd="0" destOrd="0" presId="urn:microsoft.com/office/officeart/2005/8/layout/vList2"/>
    <dgm:cxn modelId="{908A4E9B-1E97-4FDD-B252-E2E9488C9ADE}" srcId="{4BACBC62-0D99-4AC3-A426-68ADDCF76DFB}" destId="{47F8F520-A702-4485-9D84-C9ABD7A68D00}" srcOrd="0" destOrd="0" parTransId="{1EEC01B1-CB55-48B5-BA6C-EB5EC5DF3909}" sibTransId="{C67BEEC3-F41B-442C-BEAB-63C5B60B5994}"/>
    <dgm:cxn modelId="{30ADC772-2FCE-4132-AB50-527C5E6ABD33}" type="presParOf" srcId="{B668E373-7B10-4174-88B4-0B1CACE364BC}" destId="{DC14FBE9-FA69-4650-8107-6FD7950744A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235CB-E588-4289-BD4C-7AB3358008D7}">
      <dsp:nvSpPr>
        <dsp:cNvPr id="0" name=""/>
        <dsp:cNvSpPr/>
      </dsp:nvSpPr>
      <dsp:spPr>
        <a:xfrm>
          <a:off x="0" y="0"/>
          <a:ext cx="7212741" cy="5040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Қазақстан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Республикасының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2007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жылғы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27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шілдедегі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 За</a:t>
          </a: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ңы бойынша білім алушылар мен тәрбиеленушілердің</a:t>
          </a:r>
          <a:r>
            <a:rPr lang="ru-RU" sz="14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1400" b="1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763" y="14763"/>
        <a:ext cx="7183215" cy="4745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5AE9E3-9A85-48A8-8E01-E57429065BF3}">
      <dsp:nvSpPr>
        <dsp:cNvPr id="0" name=""/>
        <dsp:cNvSpPr/>
      </dsp:nvSpPr>
      <dsp:spPr>
        <a:xfrm>
          <a:off x="0" y="3938"/>
          <a:ext cx="7226850" cy="6084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1)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мемлекеттік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жалпыға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міндетті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беру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стандарттарына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сәйкес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сапалы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алуға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;</a:t>
          </a:r>
          <a:r>
            <a:rPr lang="ru-RU" sz="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704" y="33642"/>
        <a:ext cx="7167442" cy="549085"/>
      </dsp:txXfrm>
    </dsp:sp>
    <dsp:sp modelId="{84281796-F2FE-468F-96F4-9FD20E3874B4}">
      <dsp:nvSpPr>
        <dsp:cNvPr id="0" name=""/>
        <dsp:cNvSpPr/>
      </dsp:nvSpPr>
      <dsp:spPr>
        <a:xfrm>
          <a:off x="0" y="621213"/>
          <a:ext cx="7226850" cy="6084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2)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беру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ұйымы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кеңесінің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шешімі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бойынша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жалпыға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міндетті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мемлекеттік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беру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стандарттары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шеңберінде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жеке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оқу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жоспарлары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қысқартылған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беретін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оқу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бағдарламалары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бойынша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оқуға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704" y="650917"/>
        <a:ext cx="7167442" cy="549085"/>
      </dsp:txXfrm>
    </dsp:sp>
    <dsp:sp modelId="{15C6C437-8A5D-4205-AA52-5EC2EB4CD170}">
      <dsp:nvSpPr>
        <dsp:cNvPr id="0" name=""/>
        <dsp:cNvSpPr/>
      </dsp:nvSpPr>
      <dsp:spPr>
        <a:xfrm>
          <a:off x="0" y="1238489"/>
          <a:ext cx="7226850" cy="6084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3)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өзінің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бейімділігі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қажеттеріне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қарай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қосымша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беру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қызметтерін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білімдерді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ақылы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негізде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алуға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704" y="1268193"/>
        <a:ext cx="7167442" cy="549085"/>
      </dsp:txXfrm>
    </dsp:sp>
    <dsp:sp modelId="{C4E6B887-603A-48FD-B7F6-71E800A63C47}">
      <dsp:nvSpPr>
        <dsp:cNvPr id="0" name=""/>
        <dsp:cNvSpPr/>
      </dsp:nvSpPr>
      <dsp:spPr>
        <a:xfrm>
          <a:off x="0" y="1872207"/>
          <a:ext cx="7226850" cy="3325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4)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беру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ұйымдарын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басқаруға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қатысуға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235" y="1888442"/>
        <a:ext cx="7194380" cy="300102"/>
      </dsp:txXfrm>
    </dsp:sp>
    <dsp:sp modelId="{EF7216B1-ECFC-4F1B-BD08-8140B294598E}">
      <dsp:nvSpPr>
        <dsp:cNvPr id="0" name=""/>
        <dsp:cNvSpPr/>
      </dsp:nvSpPr>
      <dsp:spPr>
        <a:xfrm>
          <a:off x="0" y="2197118"/>
          <a:ext cx="7226850" cy="8273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5)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қайта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қабылдануға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және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бір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оқу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орнынан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басқасына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бір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мамандықтан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басқасына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ақылы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негізден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мемлекеттік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беру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тапсырысы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бойынша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оқуға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немесе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оқудың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бір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нысанынан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басқасына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ауысуға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388" y="2237506"/>
        <a:ext cx="7146074" cy="746580"/>
      </dsp:txXfrm>
    </dsp:sp>
    <dsp:sp modelId="{A7C5A1DD-B947-43D4-887C-986AE0F8B52A}">
      <dsp:nvSpPr>
        <dsp:cNvPr id="0" name=""/>
        <dsp:cNvSpPr/>
      </dsp:nvSpPr>
      <dsp:spPr>
        <a:xfrm>
          <a:off x="0" y="3033257"/>
          <a:ext cx="7226850" cy="6084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6) </a:t>
          </a:r>
          <a:r>
            <a:rPr lang="ru-RU" sz="1400" u="none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400" u="none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беру </a:t>
          </a:r>
          <a:r>
            <a:rPr lang="ru-RU" sz="1400" u="none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ұйымдарында</a:t>
          </a:r>
          <a:r>
            <a:rPr lang="ru-RU" sz="1400" u="none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u="none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ақпараттық</a:t>
          </a:r>
          <a:r>
            <a:rPr lang="ru-RU" sz="1400" u="none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u="none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ресурстарды</a:t>
          </a:r>
          <a:r>
            <a:rPr lang="ru-RU" sz="1400" u="none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u="none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тегін</a:t>
          </a:r>
          <a:r>
            <a:rPr lang="ru-RU" sz="1400" u="none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u="none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пайдалануға</a:t>
          </a:r>
          <a:r>
            <a:rPr lang="ru-RU" sz="1400" u="none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, о</a:t>
          </a:r>
          <a:r>
            <a:rPr lang="kk-KZ" sz="1400" u="none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қулықтармен, оқу-әдістемелік кешендермен</a:t>
          </a:r>
          <a:r>
            <a:rPr lang="ru-RU" sz="1400" u="none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және </a:t>
          </a:r>
          <a:r>
            <a:rPr lang="ru-RU" sz="1400" u="none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оқу-әдістемелік</a:t>
          </a:r>
          <a:r>
            <a:rPr lang="ru-RU" sz="1400" u="none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u="none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құралдармен</a:t>
          </a:r>
          <a:r>
            <a:rPr lang="ru-RU" sz="1400" u="none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қамтамасыз </a:t>
          </a:r>
          <a:r>
            <a:rPr lang="ru-RU" sz="1400" u="none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етілуге</a:t>
          </a:r>
          <a:r>
            <a:rPr lang="ru-RU" sz="1400" u="none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; </a:t>
          </a:r>
          <a:endParaRPr lang="ru-RU" sz="1400" u="none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704" y="3062961"/>
        <a:ext cx="7167442" cy="549085"/>
      </dsp:txXfrm>
    </dsp:sp>
    <dsp:sp modelId="{5AF739BA-95EF-4C87-86C6-B6F2054071D1}">
      <dsp:nvSpPr>
        <dsp:cNvPr id="0" name=""/>
        <dsp:cNvSpPr/>
      </dsp:nvSpPr>
      <dsp:spPr>
        <a:xfrm>
          <a:off x="0" y="3650532"/>
          <a:ext cx="7226850" cy="6084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7) Қазақстан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Республикасының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заңнамасына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сәйкес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халықты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жұмыспен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қамту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саласындағы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жағдай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туралы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ақпарат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алуға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;;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704" y="3680236"/>
        <a:ext cx="7167442" cy="549085"/>
      </dsp:txXfrm>
    </dsp:sp>
    <dsp:sp modelId="{19825C79-08B7-4A6E-9DAE-19FBB023D63D}">
      <dsp:nvSpPr>
        <dsp:cNvPr id="0" name=""/>
        <dsp:cNvSpPr/>
      </dsp:nvSpPr>
      <dsp:spPr>
        <a:xfrm>
          <a:off x="0" y="4248475"/>
          <a:ext cx="7226850" cy="6084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8)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өзінің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пікірі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сенімін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еркін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білдіруге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704" y="4278179"/>
        <a:ext cx="7167442" cy="549085"/>
      </dsp:txXfrm>
    </dsp:sp>
    <dsp:sp modelId="{72A95C56-4728-46D7-8672-177ABBCABA3C}">
      <dsp:nvSpPr>
        <dsp:cNvPr id="0" name=""/>
        <dsp:cNvSpPr/>
      </dsp:nvSpPr>
      <dsp:spPr>
        <a:xfrm>
          <a:off x="0" y="4885083"/>
          <a:ext cx="7226850" cy="6084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9)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өзінің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адамдық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қадір-қасиетінің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құрметтелуіне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704" y="4914787"/>
        <a:ext cx="7167442" cy="549085"/>
      </dsp:txXfrm>
    </dsp:sp>
    <dsp:sp modelId="{6DF53568-B58C-4BA2-A058-055188D6A09A}">
      <dsp:nvSpPr>
        <dsp:cNvPr id="0" name=""/>
        <dsp:cNvSpPr/>
      </dsp:nvSpPr>
      <dsp:spPr>
        <a:xfrm>
          <a:off x="0" y="5502359"/>
          <a:ext cx="7226850" cy="6084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10)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оқудағы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ғылыми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және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шығармашылық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қызметтегі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табыстары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үшін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көтермеленуге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және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сыйақы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алуға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құқығы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бар.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704" y="5532063"/>
        <a:ext cx="7167442" cy="5490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06848D-E952-4297-AD62-DA8761C0F79F}">
      <dsp:nvSpPr>
        <dsp:cNvPr id="0" name=""/>
        <dsp:cNvSpPr/>
      </dsp:nvSpPr>
      <dsp:spPr>
        <a:xfrm>
          <a:off x="0" y="639255"/>
          <a:ext cx="6840760" cy="49861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>
              <a:effectLst/>
              <a:latin typeface="Times New Roman"/>
              <a:ea typeface="Times New Roman"/>
            </a:rPr>
            <a:t>«Білім туралы» Заңның аталған бабының 1-тарауы келесі жағдайды анықтайды: Қазақстан Республикасының азаматтары, Қазақстан Республикасында тұрақты тұрып жатқан шетелдіктер мен азаматтығы жоқ тұлғалар білім ұйымдарын және білім алу түрін қабылдау шарттарына сәйкес таңдауға құқығы бар.  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3405" y="882660"/>
        <a:ext cx="6353950" cy="44993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14FBE9-FA69-4650-8107-6FD7950744AA}">
      <dsp:nvSpPr>
        <dsp:cNvPr id="0" name=""/>
        <dsp:cNvSpPr/>
      </dsp:nvSpPr>
      <dsp:spPr>
        <a:xfrm>
          <a:off x="0" y="2415"/>
          <a:ext cx="6840760" cy="62598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985838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985838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Әдебиеттер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тізімі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1. Конституция Республики Казахстан (принята на республиканском референдуме 30 августа 1995 г. (с изменениями и дополнениями по состоянию на 02.02.2011 г.)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2. Послание Президента Республики Казахстан Н. Назарбаева народу Казахстана «Казахстанский путь – 2050: Единая цель, единые интересы, единое будущее». // Казахстанская правда, 2014, 18 января.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3. Закон Республики Казахстан «О науке». Астана,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Акорда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18 февраля 2011 года. № 407-IV ЗРК. 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4. Закон Республики Казахстан от 24.10.2011 N 487-IV. "О внесении изменений и дополнений в Закон Республики Казахстан "Об образовании".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5. Закон Республики Казахстан  «О государственных закупках»  от 21 июля 2007 года N 303-III. //«Казахстанская правда», 2007, 7 августа. N 121. 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6. Программа развития образования РК 2011-2020 гг. от 7 декабря 2010 года. // "Казахстанская правда" от 14.12.2010 г., № 338.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5581" y="307996"/>
        <a:ext cx="6229598" cy="56487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D46CD0-5EB2-411F-9B0A-26D0F962800A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5CA65-6C8F-4F2B-80F4-92A09B13F7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706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CA65-6C8F-4F2B-80F4-92A09B13F75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851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CA65-6C8F-4F2B-80F4-92A09B13F75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398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204864"/>
            <a:ext cx="684076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b="1" dirty="0" smtClean="0">
                <a:solidFill>
                  <a:srgbClr val="FFFF00"/>
                </a:solidFill>
                <a:latin typeface="Times New Roman"/>
                <a:ea typeface="Calibri"/>
              </a:rPr>
              <a:t>БІЛІМ </a:t>
            </a:r>
            <a:r>
              <a:rPr lang="kk-KZ" sz="4000" b="1" dirty="0">
                <a:solidFill>
                  <a:srgbClr val="FFFF00"/>
                </a:solidFill>
                <a:latin typeface="Times New Roman"/>
                <a:ea typeface="Calibri"/>
              </a:rPr>
              <a:t>ЖӘНЕ ҒЫЛЫМ САЛАСЫНДАҒЫ ҚАЗАҚСТАН </a:t>
            </a:r>
            <a:r>
              <a:rPr lang="kk-KZ" sz="4000" b="1" dirty="0" smtClean="0">
                <a:solidFill>
                  <a:srgbClr val="FFFF00"/>
                </a:solidFill>
                <a:latin typeface="Times New Roman"/>
                <a:ea typeface="Calibri"/>
              </a:rPr>
              <a:t>РЕСПУБЛИКАСЫ </a:t>
            </a:r>
            <a:r>
              <a:rPr lang="kk-KZ" sz="4000" b="1" dirty="0">
                <a:solidFill>
                  <a:srgbClr val="FFFF00"/>
                </a:solidFill>
                <a:latin typeface="Times New Roman"/>
                <a:ea typeface="Calibri"/>
              </a:rPr>
              <a:t>ЗАҢНАМАСЫ.</a:t>
            </a:r>
            <a:r>
              <a:rPr lang="ru-RU" sz="4000" dirty="0">
                <a:solidFill>
                  <a:srgbClr val="FFFF00"/>
                </a:solidFill>
                <a:latin typeface="Times New Roman"/>
                <a:ea typeface="Times New Roman"/>
              </a:rPr>
              <a:t/>
            </a:r>
            <a:br>
              <a:rPr lang="ru-RU" sz="4000" dirty="0">
                <a:solidFill>
                  <a:srgbClr val="FFFF00"/>
                </a:solidFill>
                <a:latin typeface="Times New Roman"/>
                <a:ea typeface="Times New Roman"/>
              </a:rPr>
            </a:br>
            <a:r>
              <a:rPr lang="kk-KZ" sz="4000" b="1" dirty="0">
                <a:solidFill>
                  <a:srgbClr val="FFFF00"/>
                </a:solidFill>
                <a:latin typeface="Times New Roman"/>
                <a:ea typeface="Calibri"/>
              </a:rPr>
              <a:t>СТУДЕНТТЕРДІҢ ҚҰҚЫҒЫ МЕН МІНДЕТТЕРІ</a:t>
            </a:r>
            <a:r>
              <a:rPr lang="ru-RU" sz="4000" dirty="0">
                <a:latin typeface="Times New Roman"/>
                <a:ea typeface="Times New Roman"/>
              </a:rPr>
              <a:t/>
            </a:r>
            <a:br>
              <a:rPr lang="ru-RU" sz="4000" dirty="0">
                <a:latin typeface="Times New Roman"/>
                <a:ea typeface="Times New Roman"/>
              </a:rPr>
            </a:br>
            <a:r>
              <a:rPr lang="ru-RU" sz="6000" dirty="0">
                <a:solidFill>
                  <a:srgbClr val="FFFF00"/>
                </a:solidFill>
              </a:rPr>
              <a:t/>
            </a:r>
            <a:br>
              <a:rPr lang="ru-RU" sz="6000" dirty="0">
                <a:solidFill>
                  <a:srgbClr val="FFFF00"/>
                </a:solidFill>
              </a:rPr>
            </a:br>
            <a:r>
              <a:rPr lang="ru-RU" sz="6000" b="1" dirty="0">
                <a:solidFill>
                  <a:srgbClr val="FFFF00"/>
                </a:solidFill>
              </a:rPr>
              <a:t> </a:t>
            </a:r>
            <a:r>
              <a:rPr lang="ru-RU" sz="6000" dirty="0">
                <a:solidFill>
                  <a:srgbClr val="FFFF00"/>
                </a:solidFill>
              </a:rPr>
              <a:t/>
            </a:r>
            <a:br>
              <a:rPr lang="ru-RU" sz="6000" dirty="0">
                <a:solidFill>
                  <a:srgbClr val="FFFF00"/>
                </a:solidFill>
              </a:rPr>
            </a:br>
            <a:endParaRPr lang="ru-RU" sz="6000" dirty="0">
              <a:solidFill>
                <a:srgbClr val="FFFF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2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588" y="260649"/>
            <a:ext cx="6840760" cy="936104"/>
          </a:xfrm>
        </p:spPr>
        <p:txBody>
          <a:bodyPr>
            <a:normAutofit fontScale="90000"/>
          </a:bodyPr>
          <a:lstStyle/>
          <a:p>
            <a:r>
              <a:rPr lang="ru-RU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Студенттің</a:t>
            </a:r>
            <a:r>
              <a:rPr lang="ru-R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құқығы</a:t>
            </a:r>
            <a:r>
              <a:rPr lang="ru-R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міндеттері</a:t>
            </a:r>
            <a:endParaRPr lang="ru-RU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239" y="1700808"/>
            <a:ext cx="3639109" cy="381642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05821" y="1157550"/>
            <a:ext cx="314936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dirty="0">
                <a:solidFill>
                  <a:schemeClr val="bg1"/>
                </a:solidFill>
                <a:latin typeface="Times New Roman"/>
                <a:ea typeface="Times New Roman"/>
              </a:rPr>
              <a:t>Студенттік өмір – әлеуметтік-демографиялық, шығармашылық түрде дамыған топ, жастардың прогресшіл бөлігі, жеке тұлғаны әлеуметтендірудің ерекше фазасы. Аумақтық шоғырланумен үйлесімдегі жалпы қызмет студенттерде мүдделерінің ортақтығын, топтық сана-сезім, өзіндік субмәдениет пен өмір салтын тудырады</a:t>
            </a:r>
            <a:r>
              <a:rPr lang="kk-KZ" sz="2000" dirty="0" smtClean="0">
                <a:solidFill>
                  <a:schemeClr val="bg1"/>
                </a:solidFill>
                <a:latin typeface="Times New Roman"/>
                <a:ea typeface="Times New Roman"/>
              </a:rPr>
              <a:t>. 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5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4294430" cy="3103668"/>
          </a:xfrm>
        </p:spPr>
        <p:txBody>
          <a:bodyPr>
            <a:normAutofit fontScale="90000"/>
          </a:bodyPr>
          <a:lstStyle/>
          <a:p>
            <a:pPr indent="449580">
              <a:spcAft>
                <a:spcPts val="0"/>
              </a:spcAft>
            </a:pPr>
            <a:r>
              <a:rPr lang="kk-KZ" sz="2800" dirty="0">
                <a:solidFill>
                  <a:schemeClr val="bg1"/>
                </a:solidFill>
                <a:latin typeface="Times New Roman"/>
                <a:ea typeface="Times New Roman"/>
              </a:rPr>
              <a:t>Әлеуметтік психологиялық қауымдастық шынайыландырылады және саяси, мәдени-ағартушылық пен тұрмыстық студенттік ұйымдардың қызметімен бекітіледі.  </a:t>
            </a:r>
            <a:r>
              <a:rPr lang="ru-RU" sz="2400" dirty="0">
                <a:latin typeface="Times New Roman"/>
                <a:ea typeface="Times New Roman"/>
              </a:rPr>
              <a:t/>
            </a:r>
            <a:br>
              <a:rPr lang="ru-RU" sz="2400" dirty="0">
                <a:latin typeface="Times New Roman"/>
                <a:ea typeface="Times New Roman"/>
              </a:rPr>
            </a:b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547" y="3436324"/>
            <a:ext cx="4344821" cy="314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79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797042532"/>
              </p:ext>
            </p:extLst>
          </p:nvPr>
        </p:nvGraphicFramePr>
        <p:xfrm>
          <a:off x="945550" y="116632"/>
          <a:ext cx="7226850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776096085"/>
              </p:ext>
            </p:extLst>
          </p:nvPr>
        </p:nvGraphicFramePr>
        <p:xfrm>
          <a:off x="945550" y="620687"/>
          <a:ext cx="7226850" cy="6114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299985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050027857"/>
              </p:ext>
            </p:extLst>
          </p:nvPr>
        </p:nvGraphicFramePr>
        <p:xfrm>
          <a:off x="1115616" y="260648"/>
          <a:ext cx="684076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830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492548394"/>
              </p:ext>
            </p:extLst>
          </p:nvPr>
        </p:nvGraphicFramePr>
        <p:xfrm>
          <a:off x="1043608" y="332656"/>
          <a:ext cx="684076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991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267</Words>
  <Application>Microsoft Office PowerPoint</Application>
  <PresentationFormat>Экран (4:3)</PresentationFormat>
  <Paragraphs>21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    БІЛІМ ЖӘНЕ ҒЫЛЫМ САЛАСЫНДАҒЫ ҚАЗАҚСТАН РЕСПУБЛИКАСЫ ЗАҢНАМАСЫ. СТУДЕНТТЕРДІҢ ҚҰҚЫҒЫ МЕН МІНДЕТТЕРІ    </vt:lpstr>
      <vt:lpstr>Студенттің құқығы мен міндеттері</vt:lpstr>
      <vt:lpstr>Әлеуметтік психологиялық қауымдастық шынайыландырылады және саяси, мәдени-ағартушылық пен тұрмыстық студенттік ұйымдардың қызметімен бекітіледі. 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45</cp:revision>
  <dcterms:created xsi:type="dcterms:W3CDTF">2014-05-01T15:55:45Z</dcterms:created>
  <dcterms:modified xsi:type="dcterms:W3CDTF">2014-09-29T06:08:52Z</dcterms:modified>
</cp:coreProperties>
</file>